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737" r:id="rId3"/>
    <p:sldId id="738" r:id="rId4"/>
    <p:sldId id="739" r:id="rId5"/>
    <p:sldId id="389" r:id="rId6"/>
    <p:sldId id="388" r:id="rId7"/>
    <p:sldId id="741" r:id="rId8"/>
    <p:sldId id="742" r:id="rId9"/>
    <p:sldId id="746" r:id="rId10"/>
    <p:sldId id="744" r:id="rId11"/>
    <p:sldId id="745" r:id="rId12"/>
    <p:sldId id="747" r:id="rId13"/>
    <p:sldId id="398" r:id="rId14"/>
    <p:sldId id="378" r:id="rId15"/>
    <p:sldId id="743" r:id="rId16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0DA"/>
    <a:srgbClr val="264D88"/>
    <a:srgbClr val="BDC1D8"/>
    <a:srgbClr val="4D579E"/>
    <a:srgbClr val="96A3CF"/>
    <a:srgbClr val="F7F6EE"/>
    <a:srgbClr val="F2F0E1"/>
    <a:srgbClr val="374996"/>
    <a:srgbClr val="1F3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95771" autoAdjust="0"/>
  </p:normalViewPr>
  <p:slideViewPr>
    <p:cSldViewPr>
      <p:cViewPr varScale="1">
        <p:scale>
          <a:sx n="105" d="100"/>
          <a:sy n="105" d="100"/>
        </p:scale>
        <p:origin x="181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56" y="-102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Pierre Silan" userId="640e20ae-2d06-4390-9ebb-2519a70b417e" providerId="ADAL" clId="{AFB6AD9F-5D5D-45BD-81AC-902FAAD5AD89}"/>
    <pc:docChg chg="undo custSel addSld delSld modSld">
      <pc:chgData name="Jean-Pierre Silan" userId="640e20ae-2d06-4390-9ebb-2519a70b417e" providerId="ADAL" clId="{AFB6AD9F-5D5D-45BD-81AC-902FAAD5AD89}" dt="2019-10-26T08:20:36.512" v="1154"/>
      <pc:docMkLst>
        <pc:docMk/>
      </pc:docMkLst>
      <pc:sldChg chg="modSp">
        <pc:chgData name="Jean-Pierre Silan" userId="640e20ae-2d06-4390-9ebb-2519a70b417e" providerId="ADAL" clId="{AFB6AD9F-5D5D-45BD-81AC-902FAAD5AD89}" dt="2019-10-26T07:41:30.869" v="129" actId="20577"/>
        <pc:sldMkLst>
          <pc:docMk/>
          <pc:sldMk cId="0" sldId="256"/>
        </pc:sldMkLst>
        <pc:spChg chg="mod">
          <ac:chgData name="Jean-Pierre Silan" userId="640e20ae-2d06-4390-9ebb-2519a70b417e" providerId="ADAL" clId="{AFB6AD9F-5D5D-45BD-81AC-902FAAD5AD89}" dt="2019-10-26T07:41:30.869" v="129" actId="20577"/>
          <ac:spMkLst>
            <pc:docMk/>
            <pc:sldMk cId="0" sldId="256"/>
            <ac:spMk id="6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1:20.452" v="107" actId="20577"/>
          <ac:spMkLst>
            <pc:docMk/>
            <pc:sldMk cId="0" sldId="256"/>
            <ac:spMk id="23" creationId="{00000000-0000-0000-0000-000000000000}"/>
          </ac:spMkLst>
        </pc:spChg>
      </pc:sldChg>
      <pc:sldChg chg="addSp delSp modSp">
        <pc:chgData name="Jean-Pierre Silan" userId="640e20ae-2d06-4390-9ebb-2519a70b417e" providerId="ADAL" clId="{AFB6AD9F-5D5D-45BD-81AC-902FAAD5AD89}" dt="2019-10-26T08:09:50.871" v="738" actId="20577"/>
        <pc:sldMkLst>
          <pc:docMk/>
          <pc:sldMk cId="1316488973" sldId="388"/>
        </pc:sldMkLst>
        <pc:spChg chg="del">
          <ac:chgData name="Jean-Pierre Silan" userId="640e20ae-2d06-4390-9ebb-2519a70b417e" providerId="ADAL" clId="{AFB6AD9F-5D5D-45BD-81AC-902FAAD5AD89}" dt="2019-10-26T07:41:42.387" v="130" actId="478"/>
          <ac:spMkLst>
            <pc:docMk/>
            <pc:sldMk cId="1316488973" sldId="388"/>
            <ac:spMk id="10" creationId="{00000000-0000-0000-0000-000000000000}"/>
          </ac:spMkLst>
        </pc:spChg>
        <pc:spChg chg="del">
          <ac:chgData name="Jean-Pierre Silan" userId="640e20ae-2d06-4390-9ebb-2519a70b417e" providerId="ADAL" clId="{AFB6AD9F-5D5D-45BD-81AC-902FAAD5AD89}" dt="2019-10-26T07:59:24.464" v="539" actId="478"/>
          <ac:spMkLst>
            <pc:docMk/>
            <pc:sldMk cId="1316488973" sldId="388"/>
            <ac:spMk id="13" creationId="{00000000-0000-0000-0000-000000000000}"/>
          </ac:spMkLst>
        </pc:spChg>
        <pc:spChg chg="del">
          <ac:chgData name="Jean-Pierre Silan" userId="640e20ae-2d06-4390-9ebb-2519a70b417e" providerId="ADAL" clId="{AFB6AD9F-5D5D-45BD-81AC-902FAAD5AD89}" dt="2019-10-26T07:59:24.464" v="539" actId="478"/>
          <ac:spMkLst>
            <pc:docMk/>
            <pc:sldMk cId="1316488973" sldId="388"/>
            <ac:spMk id="15" creationId="{00000000-0000-0000-0000-000000000000}"/>
          </ac:spMkLst>
        </pc:spChg>
        <pc:spChg chg="add">
          <ac:chgData name="Jean-Pierre Silan" userId="640e20ae-2d06-4390-9ebb-2519a70b417e" providerId="ADAL" clId="{AFB6AD9F-5D5D-45BD-81AC-902FAAD5AD89}" dt="2019-10-26T07:41:43.516" v="131"/>
          <ac:spMkLst>
            <pc:docMk/>
            <pc:sldMk cId="1316488973" sldId="388"/>
            <ac:spMk id="16" creationId="{1662602B-8A0F-4669-BE55-C1DEC1CA91C4}"/>
          </ac:spMkLst>
        </pc:spChg>
        <pc:spChg chg="add del">
          <ac:chgData name="Jean-Pierre Silan" userId="640e20ae-2d06-4390-9ebb-2519a70b417e" providerId="ADAL" clId="{AFB6AD9F-5D5D-45BD-81AC-902FAAD5AD89}" dt="2019-10-26T08:00:30.892" v="553"/>
          <ac:spMkLst>
            <pc:docMk/>
            <pc:sldMk cId="1316488973" sldId="388"/>
            <ac:spMk id="18" creationId="{1E187848-9E25-400B-AB58-AD31FE9DAD60}"/>
          </ac:spMkLst>
        </pc:spChg>
        <pc:spChg chg="add mod">
          <ac:chgData name="Jean-Pierre Silan" userId="640e20ae-2d06-4390-9ebb-2519a70b417e" providerId="ADAL" clId="{AFB6AD9F-5D5D-45BD-81AC-902FAAD5AD89}" dt="2019-10-26T08:09:50.871" v="738" actId="20577"/>
          <ac:spMkLst>
            <pc:docMk/>
            <pc:sldMk cId="1316488973" sldId="388"/>
            <ac:spMk id="19" creationId="{AB8579D3-7FC3-494F-A6FF-CE1B574ADDBF}"/>
          </ac:spMkLst>
        </pc:spChg>
        <pc:spChg chg="mod">
          <ac:chgData name="Jean-Pierre Silan" userId="640e20ae-2d06-4390-9ebb-2519a70b417e" providerId="ADAL" clId="{AFB6AD9F-5D5D-45BD-81AC-902FAAD5AD89}" dt="2019-10-26T08:08:28.408" v="635" actId="6549"/>
          <ac:spMkLst>
            <pc:docMk/>
            <pc:sldMk cId="1316488973" sldId="388"/>
            <ac:spMk id="459782" creationId="{00000000-0000-0000-0000-000000000000}"/>
          </ac:spMkLst>
        </pc:spChg>
        <pc:grpChg chg="add mod">
          <ac:chgData name="Jean-Pierre Silan" userId="640e20ae-2d06-4390-9ebb-2519a70b417e" providerId="ADAL" clId="{AFB6AD9F-5D5D-45BD-81AC-902FAAD5AD89}" dt="2019-10-26T08:05:39.011" v="631" actId="1038"/>
          <ac:grpSpMkLst>
            <pc:docMk/>
            <pc:sldMk cId="1316488973" sldId="388"/>
            <ac:grpSpMk id="25" creationId="{BBFAF11F-3AC6-4558-97CF-CAD13884A140}"/>
          </ac:grpSpMkLst>
        </pc:grpChg>
        <pc:graphicFrameChg chg="add mod">
          <ac:chgData name="Jean-Pierre Silan" userId="640e20ae-2d06-4390-9ebb-2519a70b417e" providerId="ADAL" clId="{AFB6AD9F-5D5D-45BD-81AC-902FAAD5AD89}" dt="2019-10-26T08:05:39.011" v="631" actId="1038"/>
          <ac:graphicFrameMkLst>
            <pc:docMk/>
            <pc:sldMk cId="1316488973" sldId="388"/>
            <ac:graphicFrameMk id="20" creationId="{1DF7CCF7-46E5-4294-936A-20A68448C175}"/>
          </ac:graphicFrameMkLst>
        </pc:graphicFrameChg>
        <pc:graphicFrameChg chg="add mod">
          <ac:chgData name="Jean-Pierre Silan" userId="640e20ae-2d06-4390-9ebb-2519a70b417e" providerId="ADAL" clId="{AFB6AD9F-5D5D-45BD-81AC-902FAAD5AD89}" dt="2019-10-26T08:05:39.011" v="631" actId="1038"/>
          <ac:graphicFrameMkLst>
            <pc:docMk/>
            <pc:sldMk cId="1316488973" sldId="388"/>
            <ac:graphicFrameMk id="21" creationId="{6DC21E09-1111-4233-8FBC-F82208662176}"/>
          </ac:graphicFrameMkLst>
        </pc:graphicFrameChg>
        <pc:graphicFrameChg chg="add del">
          <ac:chgData name="Jean-Pierre Silan" userId="640e20ae-2d06-4390-9ebb-2519a70b417e" providerId="ADAL" clId="{AFB6AD9F-5D5D-45BD-81AC-902FAAD5AD89}" dt="2019-10-26T08:02:30.847" v="568" actId="478"/>
          <ac:graphicFrameMkLst>
            <pc:docMk/>
            <pc:sldMk cId="1316488973" sldId="388"/>
            <ac:graphicFrameMk id="22" creationId="{74C4A838-E8E2-49E3-9AA5-B80D2E984C9B}"/>
          </ac:graphicFrameMkLst>
        </pc:graphicFrameChg>
        <pc:graphicFrameChg chg="add del">
          <ac:chgData name="Jean-Pierre Silan" userId="640e20ae-2d06-4390-9ebb-2519a70b417e" providerId="ADAL" clId="{AFB6AD9F-5D5D-45BD-81AC-902FAAD5AD89}" dt="2019-10-26T08:04:18.118" v="615" actId="478"/>
          <ac:graphicFrameMkLst>
            <pc:docMk/>
            <pc:sldMk cId="1316488973" sldId="388"/>
            <ac:graphicFrameMk id="23" creationId="{FDD39AEB-3E6A-4BC2-AF0F-4B4FCCE37F7F}"/>
          </ac:graphicFrameMkLst>
        </pc:graphicFrameChg>
        <pc:graphicFrameChg chg="add mod">
          <ac:chgData name="Jean-Pierre Silan" userId="640e20ae-2d06-4390-9ebb-2519a70b417e" providerId="ADAL" clId="{AFB6AD9F-5D5D-45BD-81AC-902FAAD5AD89}" dt="2019-10-26T08:05:39.011" v="631" actId="1038"/>
          <ac:graphicFrameMkLst>
            <pc:docMk/>
            <pc:sldMk cId="1316488973" sldId="388"/>
            <ac:graphicFrameMk id="24" creationId="{A2E0C41C-3096-418E-9FCF-67E543A8A616}"/>
          </ac:graphicFrameMkLst>
        </pc:graphicFrameChg>
        <pc:graphicFrameChg chg="add del">
          <ac:chgData name="Jean-Pierre Silan" userId="640e20ae-2d06-4390-9ebb-2519a70b417e" providerId="ADAL" clId="{AFB6AD9F-5D5D-45BD-81AC-902FAAD5AD89}" dt="2019-10-26T08:08:23.099" v="633"/>
          <ac:graphicFrameMkLst>
            <pc:docMk/>
            <pc:sldMk cId="1316488973" sldId="388"/>
            <ac:graphicFrameMk id="29" creationId="{4DB44D52-7E80-4431-BED0-B4746C0D4F9E}"/>
          </ac:graphicFrameMkLst>
        </pc:graphicFrameChg>
        <pc:graphicFrameChg chg="add del mod modGraphic">
          <ac:chgData name="Jean-Pierre Silan" userId="640e20ae-2d06-4390-9ebb-2519a70b417e" providerId="ADAL" clId="{AFB6AD9F-5D5D-45BD-81AC-902FAAD5AD89}" dt="2019-10-26T08:09:27.095" v="677" actId="478"/>
          <ac:graphicFrameMkLst>
            <pc:docMk/>
            <pc:sldMk cId="1316488973" sldId="388"/>
            <ac:graphicFrameMk id="30" creationId="{9DF2E208-9282-409B-A3C6-361FCC9B79F2}"/>
          </ac:graphicFrameMkLst>
        </pc:graphicFrameChg>
        <pc:picChg chg="del">
          <ac:chgData name="Jean-Pierre Silan" userId="640e20ae-2d06-4390-9ebb-2519a70b417e" providerId="ADAL" clId="{AFB6AD9F-5D5D-45BD-81AC-902FAAD5AD89}" dt="2019-10-26T07:59:24.464" v="539" actId="478"/>
          <ac:picMkLst>
            <pc:docMk/>
            <pc:sldMk cId="1316488973" sldId="388"/>
            <ac:picMk id="3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59:47.443" v="544" actId="1076"/>
          <ac:picMkLst>
            <pc:docMk/>
            <pc:sldMk cId="1316488973" sldId="388"/>
            <ac:picMk id="5" creationId="{00000000-0000-0000-0000-000000000000}"/>
          </ac:picMkLst>
        </pc:picChg>
        <pc:picChg chg="del">
          <ac:chgData name="Jean-Pierre Silan" userId="640e20ae-2d06-4390-9ebb-2519a70b417e" providerId="ADAL" clId="{AFB6AD9F-5D5D-45BD-81AC-902FAAD5AD89}" dt="2019-10-26T07:59:28.047" v="540" actId="478"/>
          <ac:picMkLst>
            <pc:docMk/>
            <pc:sldMk cId="1316488973" sldId="388"/>
            <ac:picMk id="14" creationId="{00000000-0000-0000-0000-000000000000}"/>
          </ac:picMkLst>
        </pc:picChg>
        <pc:picChg chg="add mod">
          <ac:chgData name="Jean-Pierre Silan" userId="640e20ae-2d06-4390-9ebb-2519a70b417e" providerId="ADAL" clId="{AFB6AD9F-5D5D-45BD-81AC-902FAAD5AD89}" dt="2019-10-26T07:59:51.017" v="545" actId="14100"/>
          <ac:picMkLst>
            <pc:docMk/>
            <pc:sldMk cId="1316488973" sldId="388"/>
            <ac:picMk id="17" creationId="{D902A84F-F8D2-406D-859A-3902621C8820}"/>
          </ac:picMkLst>
        </pc:picChg>
      </pc:sldChg>
      <pc:sldChg chg="addSp delSp modSp">
        <pc:chgData name="Jean-Pierre Silan" userId="640e20ae-2d06-4390-9ebb-2519a70b417e" providerId="ADAL" clId="{AFB6AD9F-5D5D-45BD-81AC-902FAAD5AD89}" dt="2019-10-26T07:57:20.695" v="524" actId="1076"/>
        <pc:sldMkLst>
          <pc:docMk/>
          <pc:sldMk cId="200949494" sldId="389"/>
        </pc:sldMkLst>
        <pc:spChg chg="mod">
          <ac:chgData name="Jean-Pierre Silan" userId="640e20ae-2d06-4390-9ebb-2519a70b417e" providerId="ADAL" clId="{AFB6AD9F-5D5D-45BD-81AC-902FAAD5AD89}" dt="2019-10-26T07:41:11.589" v="96" actId="20577"/>
          <ac:spMkLst>
            <pc:docMk/>
            <pc:sldMk cId="200949494" sldId="389"/>
            <ac:spMk id="11" creationId="{00000000-0000-0000-0000-000000000000}"/>
          </ac:spMkLst>
        </pc:spChg>
        <pc:picChg chg="mod">
          <ac:chgData name="Jean-Pierre Silan" userId="640e20ae-2d06-4390-9ebb-2519a70b417e" providerId="ADAL" clId="{AFB6AD9F-5D5D-45BD-81AC-902FAAD5AD89}" dt="2019-10-26T07:57:20.695" v="524" actId="1076"/>
          <ac:picMkLst>
            <pc:docMk/>
            <pc:sldMk cId="200949494" sldId="389"/>
            <ac:picMk id="4" creationId="{00000000-0000-0000-0000-000000000000}"/>
          </ac:picMkLst>
        </pc:picChg>
        <pc:picChg chg="add del mod">
          <ac:chgData name="Jean-Pierre Silan" userId="640e20ae-2d06-4390-9ebb-2519a70b417e" providerId="ADAL" clId="{AFB6AD9F-5D5D-45BD-81AC-902FAAD5AD89}" dt="2019-10-26T07:57:16.575" v="523" actId="478"/>
          <ac:picMkLst>
            <pc:docMk/>
            <pc:sldMk cId="200949494" sldId="389"/>
            <ac:picMk id="7" creationId="{CBEB4AB9-0A1E-4791-B0EF-81D02FA1586A}"/>
          </ac:picMkLst>
        </pc:picChg>
      </pc:sldChg>
      <pc:sldChg chg="addSp delSp modSp">
        <pc:chgData name="Jean-Pierre Silan" userId="640e20ae-2d06-4390-9ebb-2519a70b417e" providerId="ADAL" clId="{AFB6AD9F-5D5D-45BD-81AC-902FAAD5AD89}" dt="2019-10-26T07:44:25.291" v="308" actId="20577"/>
        <pc:sldMkLst>
          <pc:docMk/>
          <pc:sldMk cId="1126059830" sldId="398"/>
        </pc:sldMkLst>
        <pc:spChg chg="add">
          <ac:chgData name="Jean-Pierre Silan" userId="640e20ae-2d06-4390-9ebb-2519a70b417e" providerId="ADAL" clId="{AFB6AD9F-5D5D-45BD-81AC-902FAAD5AD89}" dt="2019-10-26T07:42:34.792" v="148"/>
          <ac:spMkLst>
            <pc:docMk/>
            <pc:sldMk cId="1126059830" sldId="398"/>
            <ac:spMk id="7" creationId="{51AAB150-7656-4EB2-B427-10954DCAB1B9}"/>
          </ac:spMkLst>
        </pc:spChg>
        <pc:spChg chg="del">
          <ac:chgData name="Jean-Pierre Silan" userId="640e20ae-2d06-4390-9ebb-2519a70b417e" providerId="ADAL" clId="{AFB6AD9F-5D5D-45BD-81AC-902FAAD5AD89}" dt="2019-10-26T07:42:33.901" v="147" actId="478"/>
          <ac:spMkLst>
            <pc:docMk/>
            <pc:sldMk cId="1126059830" sldId="398"/>
            <ac:spMk id="11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4:25.291" v="308" actId="20577"/>
          <ac:spMkLst>
            <pc:docMk/>
            <pc:sldMk cId="1126059830" sldId="398"/>
            <ac:spMk id="459782" creationId="{00000000-0000-0000-0000-000000000000}"/>
          </ac:spMkLst>
        </pc:spChg>
      </pc:sldChg>
      <pc:sldChg chg="addSp delSp modSp add modTransition">
        <pc:chgData name="Jean-Pierre Silan" userId="640e20ae-2d06-4390-9ebb-2519a70b417e" providerId="ADAL" clId="{AFB6AD9F-5D5D-45BD-81AC-902FAAD5AD89}" dt="2019-10-26T08:19:16.377" v="1139" actId="1076"/>
        <pc:sldMkLst>
          <pc:docMk/>
          <pc:sldMk cId="3061270273" sldId="737"/>
        </pc:sldMkLst>
        <pc:spChg chg="mod">
          <ac:chgData name="Jean-Pierre Silan" userId="640e20ae-2d06-4390-9ebb-2519a70b417e" providerId="ADAL" clId="{AFB6AD9F-5D5D-45BD-81AC-902FAAD5AD89}" dt="2019-10-26T07:49:13.264" v="356" actId="1036"/>
          <ac:spMkLst>
            <pc:docMk/>
            <pc:sldMk cId="3061270273" sldId="737"/>
            <ac:spMk id="6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9:13.264" v="356" actId="1036"/>
          <ac:spMkLst>
            <pc:docMk/>
            <pc:sldMk cId="3061270273" sldId="737"/>
            <ac:spMk id="8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9:13.264" v="356" actId="1036"/>
          <ac:spMkLst>
            <pc:docMk/>
            <pc:sldMk cId="3061270273" sldId="737"/>
            <ac:spMk id="10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9:13.264" v="356" actId="1036"/>
          <ac:spMkLst>
            <pc:docMk/>
            <pc:sldMk cId="3061270273" sldId="737"/>
            <ac:spMk id="12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9:13.264" v="356" actId="1036"/>
          <ac:spMkLst>
            <pc:docMk/>
            <pc:sldMk cId="3061270273" sldId="737"/>
            <ac:spMk id="13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9:13.264" v="356" actId="1036"/>
          <ac:spMkLst>
            <pc:docMk/>
            <pc:sldMk cId="3061270273" sldId="737"/>
            <ac:spMk id="14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9:13.264" v="356" actId="1036"/>
          <ac:spMkLst>
            <pc:docMk/>
            <pc:sldMk cId="3061270273" sldId="737"/>
            <ac:spMk id="15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9:13.264" v="356" actId="1036"/>
          <ac:spMkLst>
            <pc:docMk/>
            <pc:sldMk cId="3061270273" sldId="737"/>
            <ac:spMk id="16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9:13.264" v="356" actId="1036"/>
          <ac:spMkLst>
            <pc:docMk/>
            <pc:sldMk cId="3061270273" sldId="737"/>
            <ac:spMk id="18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9:13.264" v="356" actId="1036"/>
          <ac:spMkLst>
            <pc:docMk/>
            <pc:sldMk cId="3061270273" sldId="737"/>
            <ac:spMk id="19" creationId="{00000000-0000-0000-0000-000000000000}"/>
          </ac:spMkLst>
        </pc:spChg>
        <pc:spChg chg="del mod">
          <ac:chgData name="Jean-Pierre Silan" userId="640e20ae-2d06-4390-9ebb-2519a70b417e" providerId="ADAL" clId="{AFB6AD9F-5D5D-45BD-81AC-902FAAD5AD89}" dt="2019-10-26T08:19:06.329" v="1137" actId="478"/>
          <ac:spMkLst>
            <pc:docMk/>
            <pc:sldMk cId="3061270273" sldId="737"/>
            <ac:spMk id="21" creationId="{00000000-0000-0000-0000-000000000000}"/>
          </ac:spMkLst>
        </pc:spChg>
        <pc:spChg chg="del">
          <ac:chgData name="Jean-Pierre Silan" userId="640e20ae-2d06-4390-9ebb-2519a70b417e" providerId="ADAL" clId="{AFB6AD9F-5D5D-45BD-81AC-902FAAD5AD89}" dt="2019-10-26T07:45:52.903" v="310" actId="478"/>
          <ac:spMkLst>
            <pc:docMk/>
            <pc:sldMk cId="3061270273" sldId="737"/>
            <ac:spMk id="22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9:13.264" v="356" actId="1036"/>
          <ac:spMkLst>
            <pc:docMk/>
            <pc:sldMk cId="3061270273" sldId="737"/>
            <ac:spMk id="23" creationId="{00000000-0000-0000-0000-000000000000}"/>
          </ac:spMkLst>
        </pc:spChg>
        <pc:spChg chg="add">
          <ac:chgData name="Jean-Pierre Silan" userId="640e20ae-2d06-4390-9ebb-2519a70b417e" providerId="ADAL" clId="{AFB6AD9F-5D5D-45BD-81AC-902FAAD5AD89}" dt="2019-10-26T07:45:53.547" v="311"/>
          <ac:spMkLst>
            <pc:docMk/>
            <pc:sldMk cId="3061270273" sldId="737"/>
            <ac:spMk id="24" creationId="{11115C29-9E55-43DC-8A91-F0935B903402}"/>
          </ac:spMkLst>
        </pc:spChg>
        <pc:spChg chg="add">
          <ac:chgData name="Jean-Pierre Silan" userId="640e20ae-2d06-4390-9ebb-2519a70b417e" providerId="ADAL" clId="{AFB6AD9F-5D5D-45BD-81AC-902FAAD5AD89}" dt="2019-10-26T07:46:08.184" v="312"/>
          <ac:spMkLst>
            <pc:docMk/>
            <pc:sldMk cId="3061270273" sldId="737"/>
            <ac:spMk id="25" creationId="{E78CCA7A-DE0F-43EC-AA15-C54C8A4A07D9}"/>
          </ac:spMkLst>
        </pc:spChg>
        <pc:spChg chg="add mod">
          <ac:chgData name="Jean-Pierre Silan" userId="640e20ae-2d06-4390-9ebb-2519a70b417e" providerId="ADAL" clId="{AFB6AD9F-5D5D-45BD-81AC-902FAAD5AD89}" dt="2019-10-26T07:49:21.923" v="366" actId="1036"/>
          <ac:spMkLst>
            <pc:docMk/>
            <pc:sldMk cId="3061270273" sldId="737"/>
            <ac:spMk id="26" creationId="{FC6A25E9-E1A8-4E5C-9E5E-A6BC7DC1D21B}"/>
          </ac:spMkLst>
        </pc:spChg>
        <pc:picChg chg="mod">
          <ac:chgData name="Jean-Pierre Silan" userId="640e20ae-2d06-4390-9ebb-2519a70b417e" providerId="ADAL" clId="{AFB6AD9F-5D5D-45BD-81AC-902FAAD5AD89}" dt="2019-10-26T08:19:16.377" v="1139" actId="1076"/>
          <ac:picMkLst>
            <pc:docMk/>
            <pc:sldMk cId="3061270273" sldId="737"/>
            <ac:picMk id="5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9:13.264" v="356" actId="1036"/>
          <ac:picMkLst>
            <pc:docMk/>
            <pc:sldMk cId="3061270273" sldId="737"/>
            <ac:picMk id="7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9:13.264" v="356" actId="1036"/>
          <ac:picMkLst>
            <pc:docMk/>
            <pc:sldMk cId="3061270273" sldId="737"/>
            <ac:picMk id="9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9:13.264" v="356" actId="1036"/>
          <ac:picMkLst>
            <pc:docMk/>
            <pc:sldMk cId="3061270273" sldId="737"/>
            <ac:picMk id="11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9:13.264" v="356" actId="1036"/>
          <ac:picMkLst>
            <pc:docMk/>
            <pc:sldMk cId="3061270273" sldId="737"/>
            <ac:picMk id="17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9:13.264" v="356" actId="1036"/>
          <ac:picMkLst>
            <pc:docMk/>
            <pc:sldMk cId="3061270273" sldId="737"/>
            <ac:picMk id="20" creationId="{00000000-0000-0000-0000-000000000000}"/>
          </ac:picMkLst>
        </pc:picChg>
      </pc:sldChg>
      <pc:sldChg chg="addSp delSp modSp add modTransition">
        <pc:chgData name="Jean-Pierre Silan" userId="640e20ae-2d06-4390-9ebb-2519a70b417e" providerId="ADAL" clId="{AFB6AD9F-5D5D-45BD-81AC-902FAAD5AD89}" dt="2019-10-26T08:19:48.532" v="1152" actId="1076"/>
        <pc:sldMkLst>
          <pc:docMk/>
          <pc:sldMk cId="2684399959" sldId="738"/>
        </pc:sldMkLst>
        <pc:spChg chg="mod">
          <ac:chgData name="Jean-Pierre Silan" userId="640e20ae-2d06-4390-9ebb-2519a70b417e" providerId="ADAL" clId="{AFB6AD9F-5D5D-45BD-81AC-902FAAD5AD89}" dt="2019-10-26T07:48:16.822" v="347" actId="1036"/>
          <ac:spMkLst>
            <pc:docMk/>
            <pc:sldMk cId="2684399959" sldId="738"/>
            <ac:spMk id="14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8:16.822" v="347" actId="1036"/>
          <ac:spMkLst>
            <pc:docMk/>
            <pc:sldMk cId="2684399959" sldId="738"/>
            <ac:spMk id="17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8:16.822" v="347" actId="1036"/>
          <ac:spMkLst>
            <pc:docMk/>
            <pc:sldMk cId="2684399959" sldId="738"/>
            <ac:spMk id="18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48:16.822" v="347" actId="1036"/>
          <ac:spMkLst>
            <pc:docMk/>
            <pc:sldMk cId="2684399959" sldId="738"/>
            <ac:spMk id="19" creationId="{00000000-0000-0000-0000-000000000000}"/>
          </ac:spMkLst>
        </pc:spChg>
        <pc:spChg chg="add">
          <ac:chgData name="Jean-Pierre Silan" userId="640e20ae-2d06-4390-9ebb-2519a70b417e" providerId="ADAL" clId="{AFB6AD9F-5D5D-45BD-81AC-902FAAD5AD89}" dt="2019-10-26T07:48:07.936" v="335"/>
          <ac:spMkLst>
            <pc:docMk/>
            <pc:sldMk cId="2684399959" sldId="738"/>
            <ac:spMk id="20" creationId="{41EAE57D-7C22-4518-9298-D1C04C496A4C}"/>
          </ac:spMkLst>
        </pc:spChg>
        <pc:spChg chg="del">
          <ac:chgData name="Jean-Pierre Silan" userId="640e20ae-2d06-4390-9ebb-2519a70b417e" providerId="ADAL" clId="{AFB6AD9F-5D5D-45BD-81AC-902FAAD5AD89}" dt="2019-10-26T07:48:07.406" v="334" actId="478"/>
          <ac:spMkLst>
            <pc:docMk/>
            <pc:sldMk cId="2684399959" sldId="738"/>
            <ac:spMk id="21" creationId="{00000000-0000-0000-0000-000000000000}"/>
          </ac:spMkLst>
        </pc:spChg>
        <pc:spChg chg="add">
          <ac:chgData name="Jean-Pierre Silan" userId="640e20ae-2d06-4390-9ebb-2519a70b417e" providerId="ADAL" clId="{AFB6AD9F-5D5D-45BD-81AC-902FAAD5AD89}" dt="2019-10-26T07:49:28.861" v="367"/>
          <ac:spMkLst>
            <pc:docMk/>
            <pc:sldMk cId="2684399959" sldId="738"/>
            <ac:spMk id="22" creationId="{F8696BC9-1DDF-4E24-B38B-1D18B8912C50}"/>
          </ac:spMkLst>
        </pc:spChg>
        <pc:spChg chg="add mod">
          <ac:chgData name="Jean-Pierre Silan" userId="640e20ae-2d06-4390-9ebb-2519a70b417e" providerId="ADAL" clId="{AFB6AD9F-5D5D-45BD-81AC-902FAAD5AD89}" dt="2019-10-26T08:19:48.532" v="1152" actId="1076"/>
          <ac:spMkLst>
            <pc:docMk/>
            <pc:sldMk cId="2684399959" sldId="738"/>
            <ac:spMk id="23" creationId="{E7AD04F3-9D3B-460E-A82E-65393DAB9B33}"/>
          </ac:spMkLst>
        </pc:spChg>
        <pc:graphicFrameChg chg="mod">
          <ac:chgData name="Jean-Pierre Silan" userId="640e20ae-2d06-4390-9ebb-2519a70b417e" providerId="ADAL" clId="{AFB6AD9F-5D5D-45BD-81AC-902FAAD5AD89}" dt="2019-10-26T07:48:16.822" v="347" actId="1036"/>
          <ac:graphicFrameMkLst>
            <pc:docMk/>
            <pc:sldMk cId="2684399959" sldId="738"/>
            <ac:graphicFrameMk id="4" creationId="{00000000-0000-0000-0000-000000000000}"/>
          </ac:graphicFrameMkLst>
        </pc:graphicFrameChg>
        <pc:picChg chg="mod">
          <ac:chgData name="Jean-Pierre Silan" userId="640e20ae-2d06-4390-9ebb-2519a70b417e" providerId="ADAL" clId="{AFB6AD9F-5D5D-45BD-81AC-902FAAD5AD89}" dt="2019-10-26T07:48:16.822" v="347" actId="1036"/>
          <ac:picMkLst>
            <pc:docMk/>
            <pc:sldMk cId="2684399959" sldId="738"/>
            <ac:picMk id="5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8:16.822" v="347" actId="1036"/>
          <ac:picMkLst>
            <pc:docMk/>
            <pc:sldMk cId="2684399959" sldId="738"/>
            <ac:picMk id="6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8:16.822" v="347" actId="1036"/>
          <ac:picMkLst>
            <pc:docMk/>
            <pc:sldMk cId="2684399959" sldId="738"/>
            <ac:picMk id="7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8:16.822" v="347" actId="1036"/>
          <ac:picMkLst>
            <pc:docMk/>
            <pc:sldMk cId="2684399959" sldId="738"/>
            <ac:picMk id="8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8:16.822" v="347" actId="1036"/>
          <ac:picMkLst>
            <pc:docMk/>
            <pc:sldMk cId="2684399959" sldId="738"/>
            <ac:picMk id="9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8:16.822" v="347" actId="1036"/>
          <ac:picMkLst>
            <pc:docMk/>
            <pc:sldMk cId="2684399959" sldId="738"/>
            <ac:picMk id="10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8:16.822" v="347" actId="1036"/>
          <ac:picMkLst>
            <pc:docMk/>
            <pc:sldMk cId="2684399959" sldId="738"/>
            <ac:picMk id="11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48:16.822" v="347" actId="1036"/>
          <ac:picMkLst>
            <pc:docMk/>
            <pc:sldMk cId="2684399959" sldId="738"/>
            <ac:picMk id="12" creationId="{00000000-0000-0000-0000-000000000000}"/>
          </ac:picMkLst>
        </pc:picChg>
        <pc:cxnChg chg="mod">
          <ac:chgData name="Jean-Pierre Silan" userId="640e20ae-2d06-4390-9ebb-2519a70b417e" providerId="ADAL" clId="{AFB6AD9F-5D5D-45BD-81AC-902FAAD5AD89}" dt="2019-10-26T07:48:16.822" v="347" actId="1036"/>
          <ac:cxnSpMkLst>
            <pc:docMk/>
            <pc:sldMk cId="2684399959" sldId="738"/>
            <ac:cxnSpMk id="15" creationId="{00000000-0000-0000-0000-000000000000}"/>
          </ac:cxnSpMkLst>
        </pc:cxnChg>
      </pc:sldChg>
      <pc:sldChg chg="addSp delSp modSp add modTransition">
        <pc:chgData name="Jean-Pierre Silan" userId="640e20ae-2d06-4390-9ebb-2519a70b417e" providerId="ADAL" clId="{AFB6AD9F-5D5D-45BD-81AC-902FAAD5AD89}" dt="2019-10-26T08:20:36.512" v="1154"/>
        <pc:sldMkLst>
          <pc:docMk/>
          <pc:sldMk cId="2870791190" sldId="739"/>
        </pc:sldMkLst>
        <pc:spChg chg="mod">
          <ac:chgData name="Jean-Pierre Silan" userId="640e20ae-2d06-4390-9ebb-2519a70b417e" providerId="ADAL" clId="{AFB6AD9F-5D5D-45BD-81AC-902FAAD5AD89}" dt="2019-10-26T07:51:46.827" v="448" actId="2711"/>
          <ac:spMkLst>
            <pc:docMk/>
            <pc:sldMk cId="2870791190" sldId="739"/>
            <ac:spMk id="4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1:46.827" v="448" actId="2711"/>
          <ac:spMkLst>
            <pc:docMk/>
            <pc:sldMk cId="2870791190" sldId="739"/>
            <ac:spMk id="7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1:46.827" v="448" actId="2711"/>
          <ac:spMkLst>
            <pc:docMk/>
            <pc:sldMk cId="2870791190" sldId="739"/>
            <ac:spMk id="8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1:46.827" v="448" actId="2711"/>
          <ac:spMkLst>
            <pc:docMk/>
            <pc:sldMk cId="2870791190" sldId="739"/>
            <ac:spMk id="9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1:46.827" v="448" actId="2711"/>
          <ac:spMkLst>
            <pc:docMk/>
            <pc:sldMk cId="2870791190" sldId="739"/>
            <ac:spMk id="10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1:46.827" v="448" actId="2711"/>
          <ac:spMkLst>
            <pc:docMk/>
            <pc:sldMk cId="2870791190" sldId="739"/>
            <ac:spMk id="11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1:46.827" v="448" actId="2711"/>
          <ac:spMkLst>
            <pc:docMk/>
            <pc:sldMk cId="2870791190" sldId="739"/>
            <ac:spMk id="12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1:46.827" v="448" actId="2711"/>
          <ac:spMkLst>
            <pc:docMk/>
            <pc:sldMk cId="2870791190" sldId="739"/>
            <ac:spMk id="13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1:46.827" v="448" actId="2711"/>
          <ac:spMkLst>
            <pc:docMk/>
            <pc:sldMk cId="2870791190" sldId="739"/>
            <ac:spMk id="14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1:46.827" v="448" actId="2711"/>
          <ac:spMkLst>
            <pc:docMk/>
            <pc:sldMk cId="2870791190" sldId="739"/>
            <ac:spMk id="20" creationId="{00000000-0000-0000-0000-000000000000}"/>
          </ac:spMkLst>
        </pc:spChg>
        <pc:spChg chg="del">
          <ac:chgData name="Jean-Pierre Silan" userId="640e20ae-2d06-4390-9ebb-2519a70b417e" providerId="ADAL" clId="{AFB6AD9F-5D5D-45BD-81AC-902FAAD5AD89}" dt="2019-10-26T07:51:25.395" v="446" actId="478"/>
          <ac:spMkLst>
            <pc:docMk/>
            <pc:sldMk cId="2870791190" sldId="739"/>
            <ac:spMk id="21" creationId="{00000000-0000-0000-0000-000000000000}"/>
          </ac:spMkLst>
        </pc:spChg>
        <pc:spChg chg="add">
          <ac:chgData name="Jean-Pierre Silan" userId="640e20ae-2d06-4390-9ebb-2519a70b417e" providerId="ADAL" clId="{AFB6AD9F-5D5D-45BD-81AC-902FAAD5AD89}" dt="2019-10-26T07:51:05.155" v="416"/>
          <ac:spMkLst>
            <pc:docMk/>
            <pc:sldMk cId="2870791190" sldId="739"/>
            <ac:spMk id="22" creationId="{15C03D23-DA91-42E4-BB56-7F15A537164D}"/>
          </ac:spMkLst>
        </pc:spChg>
        <pc:spChg chg="add mod">
          <ac:chgData name="Jean-Pierre Silan" userId="640e20ae-2d06-4390-9ebb-2519a70b417e" providerId="ADAL" clId="{AFB6AD9F-5D5D-45BD-81AC-902FAAD5AD89}" dt="2019-10-26T08:20:29.130" v="1153" actId="1076"/>
          <ac:spMkLst>
            <pc:docMk/>
            <pc:sldMk cId="2870791190" sldId="739"/>
            <ac:spMk id="23" creationId="{16A2F0E9-3B4F-4D45-A660-A095852444A8}"/>
          </ac:spMkLst>
        </pc:spChg>
        <pc:spChg chg="add">
          <ac:chgData name="Jean-Pierre Silan" userId="640e20ae-2d06-4390-9ebb-2519a70b417e" providerId="ADAL" clId="{AFB6AD9F-5D5D-45BD-81AC-902FAAD5AD89}" dt="2019-10-26T07:51:33.807" v="447"/>
          <ac:spMkLst>
            <pc:docMk/>
            <pc:sldMk cId="2870791190" sldId="739"/>
            <ac:spMk id="24" creationId="{8F9A0538-5AB0-4FD7-A365-3E6EE2040039}"/>
          </ac:spMkLst>
        </pc:spChg>
        <pc:grpChg chg="mod">
          <ac:chgData name="Jean-Pierre Silan" userId="640e20ae-2d06-4390-9ebb-2519a70b417e" providerId="ADAL" clId="{AFB6AD9F-5D5D-45BD-81AC-902FAAD5AD89}" dt="2019-10-26T07:49:52.402" v="412" actId="1036"/>
          <ac:grpSpMkLst>
            <pc:docMk/>
            <pc:sldMk cId="2870791190" sldId="739"/>
            <ac:grpSpMk id="6" creationId="{00000000-0000-0000-0000-000000000000}"/>
          </ac:grpSpMkLst>
        </pc:grpChg>
        <pc:graphicFrameChg chg="mod modGraphic">
          <ac:chgData name="Jean-Pierre Silan" userId="640e20ae-2d06-4390-9ebb-2519a70b417e" providerId="ADAL" clId="{AFB6AD9F-5D5D-45BD-81AC-902FAAD5AD89}" dt="2019-10-26T07:50:04.667" v="415" actId="20577"/>
          <ac:graphicFrameMkLst>
            <pc:docMk/>
            <pc:sldMk cId="2870791190" sldId="739"/>
            <ac:graphicFrameMk id="16" creationId="{00000000-0000-0000-0000-000000000000}"/>
          </ac:graphicFrameMkLst>
        </pc:graphicFrameChg>
        <pc:picChg chg="mod">
          <ac:chgData name="Jean-Pierre Silan" userId="640e20ae-2d06-4390-9ebb-2519a70b417e" providerId="ADAL" clId="{AFB6AD9F-5D5D-45BD-81AC-902FAAD5AD89}" dt="2019-10-26T07:49:52.402" v="412" actId="1036"/>
          <ac:picMkLst>
            <pc:docMk/>
            <pc:sldMk cId="2870791190" sldId="739"/>
            <ac:picMk id="15" creationId="{00000000-0000-0000-0000-000000000000}"/>
          </ac:picMkLst>
        </pc:picChg>
        <pc:cxnChg chg="mod">
          <ac:chgData name="Jean-Pierre Silan" userId="640e20ae-2d06-4390-9ebb-2519a70b417e" providerId="ADAL" clId="{AFB6AD9F-5D5D-45BD-81AC-902FAAD5AD89}" dt="2019-10-26T07:49:52.402" v="412" actId="1036"/>
          <ac:cxnSpMkLst>
            <pc:docMk/>
            <pc:sldMk cId="2870791190" sldId="739"/>
            <ac:cxnSpMk id="17" creationId="{00000000-0000-0000-0000-000000000000}"/>
          </ac:cxnSpMkLst>
        </pc:cxnChg>
        <pc:cxnChg chg="mod">
          <ac:chgData name="Jean-Pierre Silan" userId="640e20ae-2d06-4390-9ebb-2519a70b417e" providerId="ADAL" clId="{AFB6AD9F-5D5D-45BD-81AC-902FAAD5AD89}" dt="2019-10-26T07:49:52.402" v="412" actId="1036"/>
          <ac:cxnSpMkLst>
            <pc:docMk/>
            <pc:sldMk cId="2870791190" sldId="739"/>
            <ac:cxnSpMk id="18" creationId="{00000000-0000-0000-0000-000000000000}"/>
          </ac:cxnSpMkLst>
        </pc:cxnChg>
        <pc:cxnChg chg="mod">
          <ac:chgData name="Jean-Pierre Silan" userId="640e20ae-2d06-4390-9ebb-2519a70b417e" providerId="ADAL" clId="{AFB6AD9F-5D5D-45BD-81AC-902FAAD5AD89}" dt="2019-10-26T07:49:52.402" v="412" actId="1036"/>
          <ac:cxnSpMkLst>
            <pc:docMk/>
            <pc:sldMk cId="2870791190" sldId="739"/>
            <ac:cxnSpMk id="19" creationId="{00000000-0000-0000-0000-000000000000}"/>
          </ac:cxnSpMkLst>
        </pc:cxnChg>
      </pc:sldChg>
      <pc:sldChg chg="addSp delSp modSp add modTransition">
        <pc:chgData name="Jean-Pierre Silan" userId="640e20ae-2d06-4390-9ebb-2519a70b417e" providerId="ADAL" clId="{AFB6AD9F-5D5D-45BD-81AC-902FAAD5AD89}" dt="2019-10-26T07:54:18.152" v="508" actId="1035"/>
        <pc:sldMkLst>
          <pc:docMk/>
          <pc:sldMk cId="3304160091" sldId="740"/>
        </pc:sldMkLst>
        <pc:spChg chg="mod">
          <ac:chgData name="Jean-Pierre Silan" userId="640e20ae-2d06-4390-9ebb-2519a70b417e" providerId="ADAL" clId="{AFB6AD9F-5D5D-45BD-81AC-902FAAD5AD89}" dt="2019-10-26T07:52:41.147" v="472" actId="14100"/>
          <ac:spMkLst>
            <pc:docMk/>
            <pc:sldMk cId="3304160091" sldId="740"/>
            <ac:spMk id="6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8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9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10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11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13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16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27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30" creationId="{00000000-0000-0000-0000-000000000000}"/>
          </ac:spMkLst>
        </pc:spChg>
        <pc:spChg chg="del">
          <ac:chgData name="Jean-Pierre Silan" userId="640e20ae-2d06-4390-9ebb-2519a70b417e" providerId="ADAL" clId="{AFB6AD9F-5D5D-45BD-81AC-902FAAD5AD89}" dt="2019-10-26T07:53:02.967" v="474" actId="478"/>
          <ac:spMkLst>
            <pc:docMk/>
            <pc:sldMk cId="3304160091" sldId="740"/>
            <ac:spMk id="31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32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34" creationId="{00000000-0000-0000-0000-000000000000}"/>
          </ac:spMkLst>
        </pc:spChg>
        <pc:spChg chg="add mod">
          <ac:chgData name="Jean-Pierre Silan" userId="640e20ae-2d06-4390-9ebb-2519a70b417e" providerId="ADAL" clId="{AFB6AD9F-5D5D-45BD-81AC-902FAAD5AD89}" dt="2019-10-26T07:54:18.152" v="508" actId="1035"/>
          <ac:spMkLst>
            <pc:docMk/>
            <pc:sldMk cId="3304160091" sldId="740"/>
            <ac:spMk id="38" creationId="{8D4F5D67-73AA-4103-BA59-4A469022E382}"/>
          </ac:spMkLst>
        </pc:spChg>
        <pc:spChg chg="add">
          <ac:chgData name="Jean-Pierre Silan" userId="640e20ae-2d06-4390-9ebb-2519a70b417e" providerId="ADAL" clId="{AFB6AD9F-5D5D-45BD-81AC-902FAAD5AD89}" dt="2019-10-26T07:53:13.625" v="475"/>
          <ac:spMkLst>
            <pc:docMk/>
            <pc:sldMk cId="3304160091" sldId="740"/>
            <ac:spMk id="43" creationId="{F84CF55A-3633-4AA5-91DC-468C3F291E20}"/>
          </ac:spMkLst>
        </pc:spChg>
        <pc:spChg chg="add">
          <ac:chgData name="Jean-Pierre Silan" userId="640e20ae-2d06-4390-9ebb-2519a70b417e" providerId="ADAL" clId="{AFB6AD9F-5D5D-45BD-81AC-902FAAD5AD89}" dt="2019-10-26T07:53:32.950" v="476"/>
          <ac:spMkLst>
            <pc:docMk/>
            <pc:sldMk cId="3304160091" sldId="740"/>
            <ac:spMk id="44" creationId="{44856B30-109E-48ED-8008-1241C902E229}"/>
          </ac:spMkLst>
        </pc:spChg>
        <pc:spChg chg="add mod">
          <ac:chgData name="Jean-Pierre Silan" userId="640e20ae-2d06-4390-9ebb-2519a70b417e" providerId="ADAL" clId="{AFB6AD9F-5D5D-45BD-81AC-902FAAD5AD89}" dt="2019-10-26T07:53:46.759" v="503" actId="1076"/>
          <ac:spMkLst>
            <pc:docMk/>
            <pc:sldMk cId="3304160091" sldId="740"/>
            <ac:spMk id="46" creationId="{71BD86F0-1D48-4302-BDC7-D05F696AAF79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51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7:52:31.300" v="470" actId="1036"/>
          <ac:spMkLst>
            <pc:docMk/>
            <pc:sldMk cId="3304160091" sldId="740"/>
            <ac:spMk id="56" creationId="{00000000-0000-0000-0000-000000000000}"/>
          </ac:spMkLst>
        </pc:spChg>
        <pc:grpChg chg="mod">
          <ac:chgData name="Jean-Pierre Silan" userId="640e20ae-2d06-4390-9ebb-2519a70b417e" providerId="ADAL" clId="{AFB6AD9F-5D5D-45BD-81AC-902FAAD5AD89}" dt="2019-10-26T07:52:52.403" v="473" actId="14100"/>
          <ac:grpSpMkLst>
            <pc:docMk/>
            <pc:sldMk cId="3304160091" sldId="740"/>
            <ac:grpSpMk id="18" creationId="{00000000-0000-0000-0000-000000000000}"/>
          </ac:grpSpMkLst>
        </pc:grpChg>
        <pc:picChg chg="mod">
          <ac:chgData name="Jean-Pierre Silan" userId="640e20ae-2d06-4390-9ebb-2519a70b417e" providerId="ADAL" clId="{AFB6AD9F-5D5D-45BD-81AC-902FAAD5AD89}" dt="2019-10-26T07:52:41.147" v="472" actId="14100"/>
          <ac:picMkLst>
            <pc:docMk/>
            <pc:sldMk cId="3304160091" sldId="740"/>
            <ac:picMk id="4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52:41.147" v="472" actId="14100"/>
          <ac:picMkLst>
            <pc:docMk/>
            <pc:sldMk cId="3304160091" sldId="740"/>
            <ac:picMk id="14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7:52:41.147" v="472" actId="14100"/>
          <ac:picMkLst>
            <pc:docMk/>
            <pc:sldMk cId="3304160091" sldId="740"/>
            <ac:picMk id="17" creationId="{00000000-0000-0000-0000-000000000000}"/>
          </ac:picMkLst>
        </pc:picChg>
        <pc:cxnChg chg="mod">
          <ac:chgData name="Jean-Pierre Silan" userId="640e20ae-2d06-4390-9ebb-2519a70b417e" providerId="ADAL" clId="{AFB6AD9F-5D5D-45BD-81AC-902FAAD5AD89}" dt="2019-10-26T07:52:41.147" v="472" actId="14100"/>
          <ac:cxnSpMkLst>
            <pc:docMk/>
            <pc:sldMk cId="3304160091" sldId="740"/>
            <ac:cxnSpMk id="7" creationId="{00000000-0000-0000-0000-000000000000}"/>
          </ac:cxnSpMkLst>
        </pc:cxnChg>
        <pc:cxnChg chg="mod">
          <ac:chgData name="Jean-Pierre Silan" userId="640e20ae-2d06-4390-9ebb-2519a70b417e" providerId="ADAL" clId="{AFB6AD9F-5D5D-45BD-81AC-902FAAD5AD89}" dt="2019-10-26T07:52:41.147" v="472" actId="14100"/>
          <ac:cxnSpMkLst>
            <pc:docMk/>
            <pc:sldMk cId="3304160091" sldId="740"/>
            <ac:cxnSpMk id="12" creationId="{00000000-0000-0000-0000-000000000000}"/>
          </ac:cxnSpMkLst>
        </pc:cxnChg>
        <pc:cxnChg chg="mod">
          <ac:chgData name="Jean-Pierre Silan" userId="640e20ae-2d06-4390-9ebb-2519a70b417e" providerId="ADAL" clId="{AFB6AD9F-5D5D-45BD-81AC-902FAAD5AD89}" dt="2019-10-26T07:52:41.147" v="472" actId="14100"/>
          <ac:cxnSpMkLst>
            <pc:docMk/>
            <pc:sldMk cId="3304160091" sldId="740"/>
            <ac:cxnSpMk id="26" creationId="{00000000-0000-0000-0000-000000000000}"/>
          </ac:cxnSpMkLst>
        </pc:cxnChg>
        <pc:cxnChg chg="mod">
          <ac:chgData name="Jean-Pierre Silan" userId="640e20ae-2d06-4390-9ebb-2519a70b417e" providerId="ADAL" clId="{AFB6AD9F-5D5D-45BD-81AC-902FAAD5AD89}" dt="2019-10-26T07:52:41.147" v="472" actId="14100"/>
          <ac:cxnSpMkLst>
            <pc:docMk/>
            <pc:sldMk cId="3304160091" sldId="740"/>
            <ac:cxnSpMk id="28" creationId="{00000000-0000-0000-0000-000000000000}"/>
          </ac:cxnSpMkLst>
        </pc:cxnChg>
        <pc:cxnChg chg="mod">
          <ac:chgData name="Jean-Pierre Silan" userId="640e20ae-2d06-4390-9ebb-2519a70b417e" providerId="ADAL" clId="{AFB6AD9F-5D5D-45BD-81AC-902FAAD5AD89}" dt="2019-10-26T07:52:41.147" v="472" actId="14100"/>
          <ac:cxnSpMkLst>
            <pc:docMk/>
            <pc:sldMk cId="3304160091" sldId="740"/>
            <ac:cxnSpMk id="29" creationId="{00000000-0000-0000-0000-000000000000}"/>
          </ac:cxnSpMkLst>
        </pc:cxnChg>
        <pc:cxnChg chg="mod">
          <ac:chgData name="Jean-Pierre Silan" userId="640e20ae-2d06-4390-9ebb-2519a70b417e" providerId="ADAL" clId="{AFB6AD9F-5D5D-45BD-81AC-902FAAD5AD89}" dt="2019-10-26T07:52:31.300" v="470" actId="1036"/>
          <ac:cxnSpMkLst>
            <pc:docMk/>
            <pc:sldMk cId="3304160091" sldId="740"/>
            <ac:cxnSpMk id="37" creationId="{00000000-0000-0000-0000-000000000000}"/>
          </ac:cxnSpMkLst>
        </pc:cxnChg>
        <pc:cxnChg chg="mod">
          <ac:chgData name="Jean-Pierre Silan" userId="640e20ae-2d06-4390-9ebb-2519a70b417e" providerId="ADAL" clId="{AFB6AD9F-5D5D-45BD-81AC-902FAAD5AD89}" dt="2019-10-26T07:52:41.147" v="472" actId="14100"/>
          <ac:cxnSpMkLst>
            <pc:docMk/>
            <pc:sldMk cId="3304160091" sldId="740"/>
            <ac:cxnSpMk id="45" creationId="{00000000-0000-0000-0000-000000000000}"/>
          </ac:cxnSpMkLst>
        </pc:cxnChg>
        <pc:cxnChg chg="mod">
          <ac:chgData name="Jean-Pierre Silan" userId="640e20ae-2d06-4390-9ebb-2519a70b417e" providerId="ADAL" clId="{AFB6AD9F-5D5D-45BD-81AC-902FAAD5AD89}" dt="2019-10-26T07:52:41.147" v="472" actId="14100"/>
          <ac:cxnSpMkLst>
            <pc:docMk/>
            <pc:sldMk cId="3304160091" sldId="740"/>
            <ac:cxnSpMk id="52" creationId="{00000000-0000-0000-0000-000000000000}"/>
          </ac:cxnSpMkLst>
        </pc:cxnChg>
        <pc:cxnChg chg="mod">
          <ac:chgData name="Jean-Pierre Silan" userId="640e20ae-2d06-4390-9ebb-2519a70b417e" providerId="ADAL" clId="{AFB6AD9F-5D5D-45BD-81AC-902FAAD5AD89}" dt="2019-10-26T07:52:31.300" v="470" actId="1036"/>
          <ac:cxnSpMkLst>
            <pc:docMk/>
            <pc:sldMk cId="3304160091" sldId="740"/>
            <ac:cxnSpMk id="55" creationId="{00000000-0000-0000-0000-000000000000}"/>
          </ac:cxnSpMkLst>
        </pc:cxnChg>
      </pc:sldChg>
      <pc:sldChg chg="addSp delSp modSp add">
        <pc:chgData name="Jean-Pierre Silan" userId="640e20ae-2d06-4390-9ebb-2519a70b417e" providerId="ADAL" clId="{AFB6AD9F-5D5D-45BD-81AC-902FAAD5AD89}" dt="2019-10-26T08:14:37.756" v="803" actId="1076"/>
        <pc:sldMkLst>
          <pc:docMk/>
          <pc:sldMk cId="1155628365" sldId="741"/>
        </pc:sldMkLst>
        <pc:spChg chg="add mod">
          <ac:chgData name="Jean-Pierre Silan" userId="640e20ae-2d06-4390-9ebb-2519a70b417e" providerId="ADAL" clId="{AFB6AD9F-5D5D-45BD-81AC-902FAAD5AD89}" dt="2019-10-26T08:14:31.652" v="802" actId="2711"/>
          <ac:spMkLst>
            <pc:docMk/>
            <pc:sldMk cId="1155628365" sldId="741"/>
            <ac:spMk id="2" creationId="{E6400514-5CBF-4011-89F8-6BB703D85D82}"/>
          </ac:spMkLst>
        </pc:spChg>
        <pc:spChg chg="add mod">
          <ac:chgData name="Jean-Pierre Silan" userId="640e20ae-2d06-4390-9ebb-2519a70b417e" providerId="ADAL" clId="{AFB6AD9F-5D5D-45BD-81AC-902FAAD5AD89}" dt="2019-10-26T08:14:21.730" v="801" actId="255"/>
          <ac:spMkLst>
            <pc:docMk/>
            <pc:sldMk cId="1155628365" sldId="741"/>
            <ac:spMk id="4" creationId="{C0DCC3A5-3BF1-4B20-BF81-1C25C6817F80}"/>
          </ac:spMkLst>
        </pc:spChg>
        <pc:spChg chg="mod">
          <ac:chgData name="Jean-Pierre Silan" userId="640e20ae-2d06-4390-9ebb-2519a70b417e" providerId="ADAL" clId="{AFB6AD9F-5D5D-45BD-81AC-902FAAD5AD89}" dt="2019-10-26T08:12:13.132" v="764" actId="1035"/>
          <ac:spMkLst>
            <pc:docMk/>
            <pc:sldMk cId="1155628365" sldId="741"/>
            <ac:spMk id="13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8:12:13.132" v="764" actId="1035"/>
          <ac:spMkLst>
            <pc:docMk/>
            <pc:sldMk cId="1155628365" sldId="741"/>
            <ac:spMk id="15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8:13:40.396" v="794" actId="6549"/>
          <ac:spMkLst>
            <pc:docMk/>
            <pc:sldMk cId="1155628365" sldId="741"/>
            <ac:spMk id="459782" creationId="{00000000-0000-0000-0000-000000000000}"/>
          </ac:spMkLst>
        </pc:spChg>
        <pc:graphicFrameChg chg="add mod">
          <ac:chgData name="Jean-Pierre Silan" userId="640e20ae-2d06-4390-9ebb-2519a70b417e" providerId="ADAL" clId="{AFB6AD9F-5D5D-45BD-81AC-902FAAD5AD89}" dt="2019-10-26T08:14:37.756" v="803" actId="1076"/>
          <ac:graphicFrameMkLst>
            <pc:docMk/>
            <pc:sldMk cId="1155628365" sldId="741"/>
            <ac:graphicFrameMk id="19" creationId="{D2AACF0A-CE66-44DE-B695-B97444D51C70}"/>
          </ac:graphicFrameMkLst>
        </pc:graphicFrameChg>
        <pc:picChg chg="mod">
          <ac:chgData name="Jean-Pierre Silan" userId="640e20ae-2d06-4390-9ebb-2519a70b417e" providerId="ADAL" clId="{AFB6AD9F-5D5D-45BD-81AC-902FAAD5AD89}" dt="2019-10-26T08:12:13.132" v="764" actId="1035"/>
          <ac:picMkLst>
            <pc:docMk/>
            <pc:sldMk cId="1155628365" sldId="741"/>
            <ac:picMk id="3" creationId="{00000000-0000-0000-0000-000000000000}"/>
          </ac:picMkLst>
        </pc:picChg>
        <pc:picChg chg="del">
          <ac:chgData name="Jean-Pierre Silan" userId="640e20ae-2d06-4390-9ebb-2519a70b417e" providerId="ADAL" clId="{AFB6AD9F-5D5D-45BD-81AC-902FAAD5AD89}" dt="2019-10-26T07:58:18.879" v="527" actId="478"/>
          <ac:picMkLst>
            <pc:docMk/>
            <pc:sldMk cId="1155628365" sldId="741"/>
            <ac:picMk id="5" creationId="{00000000-0000-0000-0000-000000000000}"/>
          </ac:picMkLst>
        </pc:picChg>
        <pc:picChg chg="mod">
          <ac:chgData name="Jean-Pierre Silan" userId="640e20ae-2d06-4390-9ebb-2519a70b417e" providerId="ADAL" clId="{AFB6AD9F-5D5D-45BD-81AC-902FAAD5AD89}" dt="2019-10-26T08:12:13.132" v="764" actId="1035"/>
          <ac:picMkLst>
            <pc:docMk/>
            <pc:sldMk cId="1155628365" sldId="741"/>
            <ac:picMk id="14" creationId="{00000000-0000-0000-0000-000000000000}"/>
          </ac:picMkLst>
        </pc:picChg>
        <pc:picChg chg="del">
          <ac:chgData name="Jean-Pierre Silan" userId="640e20ae-2d06-4390-9ebb-2519a70b417e" providerId="ADAL" clId="{AFB6AD9F-5D5D-45BD-81AC-902FAAD5AD89}" dt="2019-10-26T07:58:17.327" v="526" actId="478"/>
          <ac:picMkLst>
            <pc:docMk/>
            <pc:sldMk cId="1155628365" sldId="741"/>
            <ac:picMk id="17" creationId="{D902A84F-F8D2-406D-859A-3902621C8820}"/>
          </ac:picMkLst>
        </pc:picChg>
        <pc:picChg chg="add mod">
          <ac:chgData name="Jean-Pierre Silan" userId="640e20ae-2d06-4390-9ebb-2519a70b417e" providerId="ADAL" clId="{AFB6AD9F-5D5D-45BD-81AC-902FAAD5AD89}" dt="2019-10-26T07:59:07.567" v="538" actId="14100"/>
          <ac:picMkLst>
            <pc:docMk/>
            <pc:sldMk cId="1155628365" sldId="741"/>
            <ac:picMk id="18" creationId="{CE7173E3-116F-46C6-B75C-0D446596ED5C}"/>
          </ac:picMkLst>
        </pc:picChg>
      </pc:sldChg>
      <pc:sldChg chg="addSp delSp modSp add">
        <pc:chgData name="Jean-Pierre Silan" userId="640e20ae-2d06-4390-9ebb-2519a70b417e" providerId="ADAL" clId="{AFB6AD9F-5D5D-45BD-81AC-902FAAD5AD89}" dt="2019-10-26T08:17:43.087" v="1135" actId="20577"/>
        <pc:sldMkLst>
          <pc:docMk/>
          <pc:sldMk cId="2613326057" sldId="742"/>
        </pc:sldMkLst>
        <pc:spChg chg="del mod">
          <ac:chgData name="Jean-Pierre Silan" userId="640e20ae-2d06-4390-9ebb-2519a70b417e" providerId="ADAL" clId="{AFB6AD9F-5D5D-45BD-81AC-902FAAD5AD89}" dt="2019-10-26T08:16:21.328" v="1037" actId="478"/>
          <ac:spMkLst>
            <pc:docMk/>
            <pc:sldMk cId="2613326057" sldId="742"/>
            <ac:spMk id="13" creationId="{00000000-0000-0000-0000-000000000000}"/>
          </ac:spMkLst>
        </pc:spChg>
        <pc:spChg chg="del mod">
          <ac:chgData name="Jean-Pierre Silan" userId="640e20ae-2d06-4390-9ebb-2519a70b417e" providerId="ADAL" clId="{AFB6AD9F-5D5D-45BD-81AC-902FAAD5AD89}" dt="2019-10-26T08:16:17.546" v="1035" actId="478"/>
          <ac:spMkLst>
            <pc:docMk/>
            <pc:sldMk cId="2613326057" sldId="742"/>
            <ac:spMk id="15" creationId="{00000000-0000-0000-0000-000000000000}"/>
          </ac:spMkLst>
        </pc:spChg>
        <pc:spChg chg="mod">
          <ac:chgData name="Jean-Pierre Silan" userId="640e20ae-2d06-4390-9ebb-2519a70b417e" providerId="ADAL" clId="{AFB6AD9F-5D5D-45BD-81AC-902FAAD5AD89}" dt="2019-10-26T08:17:43.087" v="1135" actId="20577"/>
          <ac:spMkLst>
            <pc:docMk/>
            <pc:sldMk cId="2613326057" sldId="742"/>
            <ac:spMk id="459782" creationId="{00000000-0000-0000-0000-000000000000}"/>
          </ac:spMkLst>
        </pc:spChg>
        <pc:picChg chg="del">
          <ac:chgData name="Jean-Pierre Silan" userId="640e20ae-2d06-4390-9ebb-2519a70b417e" providerId="ADAL" clId="{AFB6AD9F-5D5D-45BD-81AC-902FAAD5AD89}" dt="2019-10-26T08:10:22.226" v="740" actId="478"/>
          <ac:picMkLst>
            <pc:docMk/>
            <pc:sldMk cId="2613326057" sldId="742"/>
            <ac:picMk id="3" creationId="{00000000-0000-0000-0000-000000000000}"/>
          </ac:picMkLst>
        </pc:picChg>
        <pc:picChg chg="del">
          <ac:chgData name="Jean-Pierre Silan" userId="640e20ae-2d06-4390-9ebb-2519a70b417e" providerId="ADAL" clId="{AFB6AD9F-5D5D-45BD-81AC-902FAAD5AD89}" dt="2019-10-26T08:10:23.763" v="741" actId="478"/>
          <ac:picMkLst>
            <pc:docMk/>
            <pc:sldMk cId="2613326057" sldId="742"/>
            <ac:picMk id="14" creationId="{00000000-0000-0000-0000-000000000000}"/>
          </ac:picMkLst>
        </pc:picChg>
        <pc:picChg chg="add">
          <ac:chgData name="Jean-Pierre Silan" userId="640e20ae-2d06-4390-9ebb-2519a70b417e" providerId="ADAL" clId="{AFB6AD9F-5D5D-45BD-81AC-902FAAD5AD89}" dt="2019-10-26T08:14:46.726" v="804"/>
          <ac:picMkLst>
            <pc:docMk/>
            <pc:sldMk cId="2613326057" sldId="742"/>
            <ac:picMk id="17" creationId="{87CFD0D7-BA4B-426A-B5B1-4DD5559C531A}"/>
          </ac:picMkLst>
        </pc:picChg>
        <pc:picChg chg="del">
          <ac:chgData name="Jean-Pierre Silan" userId="640e20ae-2d06-4390-9ebb-2519a70b417e" providerId="ADAL" clId="{AFB6AD9F-5D5D-45BD-81AC-902FAAD5AD89}" dt="2019-10-26T08:11:31.455" v="753" actId="478"/>
          <ac:picMkLst>
            <pc:docMk/>
            <pc:sldMk cId="2613326057" sldId="742"/>
            <ac:picMk id="18" creationId="{CE7173E3-116F-46C6-B75C-0D446596ED5C}"/>
          </ac:picMkLst>
        </pc:picChg>
      </pc:sldChg>
    </pc:docChg>
  </pc:docChgLst>
  <pc:docChgLst>
    <pc:chgData name="Jean-Pierre Silan" userId="640e20ae-2d06-4390-9ebb-2519a70b417e" providerId="ADAL" clId="{144410EE-224F-47BC-92BC-CA0694AFBD00}"/>
    <pc:docChg chg="modSld">
      <pc:chgData name="Jean-Pierre Silan" userId="640e20ae-2d06-4390-9ebb-2519a70b417e" providerId="ADAL" clId="{144410EE-224F-47BC-92BC-CA0694AFBD00}" dt="2019-12-17T07:09:57.207" v="0"/>
      <pc:docMkLst>
        <pc:docMk/>
      </pc:docMkLst>
      <pc:sldChg chg="modTransition">
        <pc:chgData name="Jean-Pierre Silan" userId="640e20ae-2d06-4390-9ebb-2519a70b417e" providerId="ADAL" clId="{144410EE-224F-47BC-92BC-CA0694AFBD00}" dt="2019-12-17T07:09:57.207" v="0"/>
        <pc:sldMkLst>
          <pc:docMk/>
          <pc:sldMk cId="2870791190" sldId="739"/>
        </pc:sldMkLst>
      </pc:sldChg>
    </pc:docChg>
  </pc:docChgLst>
  <pc:docChgLst>
    <pc:chgData name="Jean-Pierre Silan" userId="640e20ae-2d06-4390-9ebb-2519a70b417e" providerId="ADAL" clId="{D961D3B7-BF6B-433C-B55C-E2F542678FA8}"/>
    <pc:docChg chg="modSld">
      <pc:chgData name="Jean-Pierre Silan" userId="640e20ae-2d06-4390-9ebb-2519a70b417e" providerId="ADAL" clId="{D961D3B7-BF6B-433C-B55C-E2F542678FA8}" dt="2023-09-06T13:28:36.906" v="0"/>
      <pc:docMkLst>
        <pc:docMk/>
      </pc:docMkLst>
      <pc:sldChg chg="modSp mod">
        <pc:chgData name="Jean-Pierre Silan" userId="640e20ae-2d06-4390-9ebb-2519a70b417e" providerId="ADAL" clId="{D961D3B7-BF6B-433C-B55C-E2F542678FA8}" dt="2023-09-06T13:28:36.906" v="0"/>
        <pc:sldMkLst>
          <pc:docMk/>
          <pc:sldMk cId="1146979175" sldId="378"/>
        </pc:sldMkLst>
        <pc:spChg chg="mod">
          <ac:chgData name="Jean-Pierre Silan" userId="640e20ae-2d06-4390-9ebb-2519a70b417e" providerId="ADAL" clId="{D961D3B7-BF6B-433C-B55C-E2F542678FA8}" dt="2023-09-06T13:28:36.906" v="0"/>
          <ac:spMkLst>
            <pc:docMk/>
            <pc:sldMk cId="1146979175" sldId="378"/>
            <ac:spMk id="5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38340709809398"/>
          <c:y val="0.10045197094795029"/>
          <c:w val="0.51023541553185892"/>
          <c:h val="0.78222849701397679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Fiancement</c:v>
                </c:pt>
              </c:strCache>
            </c:strRef>
          </c:tx>
          <c:spPr>
            <a:ln w="25400"/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75-4EED-B573-B929257D3A2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75-4EED-B573-B929257D3A23}"/>
              </c:ext>
            </c:extLst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75-4EED-B573-B929257D3A23}"/>
              </c:ext>
            </c:extLst>
          </c:dPt>
          <c:dLbls>
            <c:dLbl>
              <c:idx val="0"/>
              <c:layout>
                <c:manualLayout>
                  <c:x val="-0.24978471230094038"/>
                  <c:y val="-0.193790335031650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75-4EED-B573-B929257D3A23}"/>
                </c:ext>
              </c:extLst>
            </c:dLbl>
            <c:dLbl>
              <c:idx val="1"/>
              <c:layout>
                <c:manualLayout>
                  <c:x val="0.13935702829989463"/>
                  <c:y val="0.181543102927318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75-4EED-B573-B929257D3A2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75-4EED-B573-B929257D3A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SPGE</c:v>
                </c:pt>
                <c:pt idx="1">
                  <c:v>COMMUNES</c:v>
                </c:pt>
                <c:pt idx="2">
                  <c:v>PROVINCE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0.75</c:v>
                </c:pt>
                <c:pt idx="1">
                  <c:v>0.25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275-4EED-B573-B929257D3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88218394227615"/>
          <c:y val="0.10888575149301158"/>
          <c:w val="0.51023541553185892"/>
          <c:h val="0.78222849701397679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Fiancement</c:v>
                </c:pt>
              </c:strCache>
            </c:strRef>
          </c:tx>
          <c:spPr>
            <a:ln w="25400"/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BF-4B37-BD7E-05B8A3FE50D5}"/>
              </c:ext>
            </c:extLst>
          </c:dPt>
          <c:dPt>
            <c:idx val="1"/>
            <c:bubble3D val="0"/>
            <c:spPr>
              <a:solidFill>
                <a:srgbClr val="A7B5DB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BF-4B37-BD7E-05B8A3FE50D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BF-4B37-BD7E-05B8A3FE50D5}"/>
              </c:ext>
            </c:extLst>
          </c:dPt>
          <c:dLbls>
            <c:dLbl>
              <c:idx val="0"/>
              <c:layout>
                <c:manualLayout>
                  <c:x val="-0.12476791764734675"/>
                  <c:y val="-0.2687419753086419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BF-4B37-BD7E-05B8A3FE50D5}"/>
                </c:ext>
              </c:extLst>
            </c:dLbl>
            <c:dLbl>
              <c:idx val="1"/>
              <c:layout>
                <c:manualLayout>
                  <c:x val="0.10524551397482913"/>
                  <c:y val="0.180067283950617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BF-4B37-BD7E-05B8A3FE50D5}"/>
                </c:ext>
              </c:extLst>
            </c:dLbl>
            <c:dLbl>
              <c:idx val="2"/>
              <c:layout>
                <c:manualLayout>
                  <c:x val="-5.7542361042676717E-2"/>
                  <c:y val="4.285954302190989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104CDC2-B896-4826-AAAD-3566996AE6C9}" type="VALUE">
                      <a:rPr lang="en-US" sz="80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[VALEUR]</a:t>
                    </a:fld>
                    <a:endParaRPr lang="fr-B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EBF-4B37-BD7E-05B8A3FE50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7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SPGE</c:v>
                </c:pt>
                <c:pt idx="1">
                  <c:v>COMMUNES</c:v>
                </c:pt>
                <c:pt idx="2">
                  <c:v>PROVINCE</c:v>
                </c:pt>
              </c:strCache>
            </c:strRef>
          </c:cat>
          <c:val>
            <c:numRef>
              <c:f>Feuil1!$B$2:$B$4</c:f>
              <c:numCache>
                <c:formatCode>0.0%</c:formatCode>
                <c:ptCount val="3"/>
                <c:pt idx="0" formatCode="0%">
                  <c:v>0.83</c:v>
                </c:pt>
                <c:pt idx="1">
                  <c:v>0.125</c:v>
                </c:pt>
                <c:pt idx="2">
                  <c:v>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BF-4B37-BD7E-05B8A3FE5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A70D88-5328-4D06-99BD-FD986E50FA65}" type="doc">
      <dgm:prSet loTypeId="urn:microsoft.com/office/officeart/2005/8/layout/cycle3" loCatId="cycle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071F29F-9F28-41DB-A55C-3332C4151D23}">
      <dgm:prSet phldrT="[Texte]" custT="1"/>
      <dgm:spPr>
        <a:xfrm>
          <a:off x="1512165" y="2900247"/>
          <a:ext cx="1354826" cy="677413"/>
        </a:xfrm>
        <a:solidFill>
          <a:srgbClr val="0B5394">
            <a:lumMod val="40000"/>
            <a:lumOff val="6000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400" b="1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Collecte eaux usées</a:t>
          </a:r>
        </a:p>
      </dgm:t>
    </dgm:pt>
    <dgm:pt modelId="{5EE9DB5B-7974-41A1-AF78-8C732E34BF18}" type="parTrans" cxnId="{CBD7A4A2-8152-4485-8620-90FF86CC9135}">
      <dgm:prSet/>
      <dgm:spPr/>
      <dgm:t>
        <a:bodyPr/>
        <a:lstStyle/>
        <a:p>
          <a:endParaRPr lang="en-US"/>
        </a:p>
      </dgm:t>
    </dgm:pt>
    <dgm:pt modelId="{7F7A77DC-AD23-467B-8931-09AD786CB777}" type="sibTrans" cxnId="{CBD7A4A2-8152-4485-8620-90FF86CC9135}">
      <dgm:prSet/>
      <dgm:spPr/>
      <dgm:t>
        <a:bodyPr/>
        <a:lstStyle/>
        <a:p>
          <a:endParaRPr lang="en-US"/>
        </a:p>
      </dgm:t>
    </dgm:pt>
    <dgm:pt modelId="{66F45376-D35D-4314-820A-1186BC135F9E}">
      <dgm:prSet phldrT="[Texte]" custT="1"/>
      <dgm:spPr>
        <a:xfrm>
          <a:off x="1368162" y="1604104"/>
          <a:ext cx="1354826" cy="677413"/>
        </a:xfrm>
        <a:solidFill>
          <a:srgbClr val="0B5394">
            <a:lumMod val="40000"/>
            <a:lumOff val="6000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400" b="1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Traitement eaux usées</a:t>
          </a:r>
        </a:p>
      </dgm:t>
    </dgm:pt>
    <dgm:pt modelId="{6E9B0A48-280B-4F96-B6B6-22FCC36EEA74}" type="parTrans" cxnId="{B9562294-1604-409B-A1C3-8730A04B249E}">
      <dgm:prSet/>
      <dgm:spPr/>
      <dgm:t>
        <a:bodyPr/>
        <a:lstStyle/>
        <a:p>
          <a:endParaRPr lang="en-US"/>
        </a:p>
      </dgm:t>
    </dgm:pt>
    <dgm:pt modelId="{4D53956B-A367-475D-86FB-E0C1773663F3}" type="sibTrans" cxnId="{B9562294-1604-409B-A1C3-8730A04B249E}">
      <dgm:prSet/>
      <dgm:spPr/>
      <dgm:t>
        <a:bodyPr/>
        <a:lstStyle/>
        <a:p>
          <a:endParaRPr lang="en-US"/>
        </a:p>
      </dgm:t>
    </dgm:pt>
    <dgm:pt modelId="{13AF986E-152D-4B2C-97E3-D41CFBDEE353}">
      <dgm:prSet phldrT="[Texte]" custT="1"/>
      <dgm:spPr>
        <a:xfrm>
          <a:off x="2749634" y="4092234"/>
          <a:ext cx="1354826" cy="677413"/>
        </a:xfrm>
        <a:solidFill>
          <a:srgbClr val="0B5394">
            <a:lumMod val="40000"/>
            <a:lumOff val="6000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400" b="1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Egouttage</a:t>
          </a:r>
        </a:p>
      </dgm:t>
    </dgm:pt>
    <dgm:pt modelId="{DAC20C8F-47B2-4170-AA97-277159AAD9D8}" type="parTrans" cxnId="{A29A5161-26C4-4E6A-8E53-2F9BD2546D36}">
      <dgm:prSet/>
      <dgm:spPr/>
      <dgm:t>
        <a:bodyPr/>
        <a:lstStyle/>
        <a:p>
          <a:endParaRPr lang="en-US"/>
        </a:p>
      </dgm:t>
    </dgm:pt>
    <dgm:pt modelId="{AA645C6F-F443-4918-9379-0C320AD44AF6}" type="sibTrans" cxnId="{A29A5161-26C4-4E6A-8E53-2F9BD2546D36}">
      <dgm:prSet/>
      <dgm:spPr/>
      <dgm:t>
        <a:bodyPr/>
        <a:lstStyle/>
        <a:p>
          <a:endParaRPr lang="en-US"/>
        </a:p>
      </dgm:t>
    </dgm:pt>
    <dgm:pt modelId="{B7638C7F-4110-4BD3-8E1F-4751212B4C18}">
      <dgm:prSet phldrT="[Texte]" custT="1"/>
      <dgm:spPr>
        <a:xfrm>
          <a:off x="1570838" y="451979"/>
          <a:ext cx="1525507" cy="677413"/>
        </a:xfrm>
        <a:solidFill>
          <a:srgbClr val="00B05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200" b="1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+mj-lt"/>
              <a:ea typeface="+mn-ea"/>
              <a:cs typeface="+mn-cs"/>
            </a:rPr>
            <a:t>Environnement protection de la ressource</a:t>
          </a:r>
        </a:p>
      </dgm:t>
    </dgm:pt>
    <dgm:pt modelId="{920F9216-8A4F-42E6-915E-CB4D169D9538}" type="parTrans" cxnId="{3D560BE9-14C1-46A9-B1E3-974E62CB7D87}">
      <dgm:prSet/>
      <dgm:spPr/>
      <dgm:t>
        <a:bodyPr/>
        <a:lstStyle/>
        <a:p>
          <a:endParaRPr lang="en-US"/>
        </a:p>
      </dgm:t>
    </dgm:pt>
    <dgm:pt modelId="{9F08AB87-4063-4B75-B717-5212420CF2D1}" type="sibTrans" cxnId="{3D560BE9-14C1-46A9-B1E3-974E62CB7D87}">
      <dgm:prSet/>
      <dgm:spPr/>
      <dgm:t>
        <a:bodyPr/>
        <a:lstStyle/>
        <a:p>
          <a:endParaRPr lang="en-US"/>
        </a:p>
      </dgm:t>
    </dgm:pt>
    <dgm:pt modelId="{5B44C6F6-D8F2-43D1-9269-50E7EAD87860}">
      <dgm:prSet phldrT="[Texte]" custT="1"/>
      <dgm:spPr>
        <a:xfrm>
          <a:off x="5472587" y="2294840"/>
          <a:ext cx="1354826" cy="677413"/>
        </a:xfr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b="1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Stockage</a:t>
          </a:r>
        </a:p>
      </dgm:t>
    </dgm:pt>
    <dgm:pt modelId="{E6F07667-7F1B-4994-9DA2-F27E16510632}" type="sibTrans" cxnId="{19AE2ED3-CFDC-41F3-A858-A600E581124E}">
      <dgm:prSet/>
      <dgm:spPr/>
      <dgm:t>
        <a:bodyPr/>
        <a:lstStyle/>
        <a:p>
          <a:endParaRPr lang="en-US"/>
        </a:p>
      </dgm:t>
    </dgm:pt>
    <dgm:pt modelId="{FD9683C2-29EC-45A4-BC51-83DE9449AAB1}" type="parTrans" cxnId="{19AE2ED3-CFDC-41F3-A858-A600E581124E}">
      <dgm:prSet/>
      <dgm:spPr/>
      <dgm:t>
        <a:bodyPr/>
        <a:lstStyle/>
        <a:p>
          <a:endParaRPr lang="en-US"/>
        </a:p>
      </dgm:t>
    </dgm:pt>
    <dgm:pt modelId="{2A7F330C-C9A3-477D-9A3D-1E7A0D036DE8}">
      <dgm:prSet phldrT="[Texte]" custT="1"/>
      <dgm:spPr>
        <a:xfrm>
          <a:off x="3391038" y="-17119"/>
          <a:ext cx="1354826" cy="757131"/>
        </a:xfrm>
        <a:solidFill>
          <a:srgbClr val="0B5394">
            <a:lumMod val="40000"/>
            <a:lumOff val="6000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400" b="1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Production</a:t>
          </a:r>
        </a:p>
      </dgm:t>
    </dgm:pt>
    <dgm:pt modelId="{D92115DC-2246-47B7-86AB-B38D8BB4E892}" type="sibTrans" cxnId="{EF1139F3-B6DA-49E9-BADE-D421B4C45197}">
      <dgm:prSet/>
      <dgm:spPr>
        <a:xfrm>
          <a:off x="1682710" y="-42131"/>
          <a:ext cx="4771483" cy="4771483"/>
        </a:xfrm>
        <a:solidFill>
          <a:srgbClr val="009DD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fr-FR" noProof="0"/>
        </a:p>
      </dgm:t>
    </dgm:pt>
    <dgm:pt modelId="{7065BF83-8025-4201-B009-0B0AD5FCCFDC}" type="parTrans" cxnId="{EF1139F3-B6DA-49E9-BADE-D421B4C45197}">
      <dgm:prSet/>
      <dgm:spPr/>
      <dgm:t>
        <a:bodyPr/>
        <a:lstStyle/>
        <a:p>
          <a:endParaRPr lang="en-US"/>
        </a:p>
      </dgm:t>
    </dgm:pt>
    <dgm:pt modelId="{71502B78-FB01-4E3A-BE4F-21DDBF64A2BF}">
      <dgm:prSet phldrT="[Texte]" custT="1"/>
      <dgm:spPr>
        <a:xfrm>
          <a:off x="5112565" y="812024"/>
          <a:ext cx="1642862" cy="677413"/>
        </a:xfr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400" b="1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Production eau potable</a:t>
          </a:r>
        </a:p>
      </dgm:t>
    </dgm:pt>
    <dgm:pt modelId="{045D5C3C-771C-454B-96F3-06956374AC33}" type="parTrans" cxnId="{BE7991C3-4E49-4E0B-9789-41B941B17CCE}">
      <dgm:prSet/>
      <dgm:spPr/>
      <dgm:t>
        <a:bodyPr/>
        <a:lstStyle/>
        <a:p>
          <a:endParaRPr lang="en-US"/>
        </a:p>
      </dgm:t>
    </dgm:pt>
    <dgm:pt modelId="{BB1D588E-3985-4CF0-BDCB-19AA18D5AA69}" type="sibTrans" cxnId="{BE7991C3-4E49-4E0B-9789-41B941B17CCE}">
      <dgm:prSet/>
      <dgm:spPr/>
      <dgm:t>
        <a:bodyPr/>
        <a:lstStyle/>
        <a:p>
          <a:endParaRPr lang="en-US"/>
        </a:p>
      </dgm:t>
    </dgm:pt>
    <dgm:pt modelId="{F8E85170-EF29-4452-9BC4-D00F61CDBD51}">
      <dgm:prSet phldrT="[Texte]" custT="1"/>
      <dgm:spPr>
        <a:xfrm>
          <a:off x="4824544" y="3735004"/>
          <a:ext cx="1354826" cy="677413"/>
        </a:xfr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b="1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Distribution eau potable</a:t>
          </a:r>
        </a:p>
      </dgm:t>
    </dgm:pt>
    <dgm:pt modelId="{6F8EB3FD-01EB-4CB2-A567-151D8F514831}" type="parTrans" cxnId="{38400F9B-5407-4386-A91E-2C8DCDAB6402}">
      <dgm:prSet/>
      <dgm:spPr/>
      <dgm:t>
        <a:bodyPr/>
        <a:lstStyle/>
        <a:p>
          <a:endParaRPr lang="en-US"/>
        </a:p>
      </dgm:t>
    </dgm:pt>
    <dgm:pt modelId="{6AEB918E-7438-4CC0-A84B-0C1D924A31FF}" type="sibTrans" cxnId="{38400F9B-5407-4386-A91E-2C8DCDAB6402}">
      <dgm:prSet/>
      <dgm:spPr/>
      <dgm:t>
        <a:bodyPr/>
        <a:lstStyle/>
        <a:p>
          <a:endParaRPr lang="en-US"/>
        </a:p>
      </dgm:t>
    </dgm:pt>
    <dgm:pt modelId="{C28119D4-3C0A-4F40-AF5B-AD7B3C6A17C5}" type="pres">
      <dgm:prSet presAssocID="{62A70D88-5328-4D06-99BD-FD986E50FA65}" presName="Name0" presStyleCnt="0">
        <dgm:presLayoutVars>
          <dgm:dir/>
          <dgm:resizeHandles val="exact"/>
        </dgm:presLayoutVars>
      </dgm:prSet>
      <dgm:spPr/>
    </dgm:pt>
    <dgm:pt modelId="{FC2EBBD4-D1AD-498C-953C-70CF06C4F047}" type="pres">
      <dgm:prSet presAssocID="{62A70D88-5328-4D06-99BD-FD986E50FA65}" presName="cycle" presStyleCnt="0"/>
      <dgm:spPr/>
    </dgm:pt>
    <dgm:pt modelId="{1155E853-4E2B-4486-A38F-635CDBCCF5C0}" type="pres">
      <dgm:prSet presAssocID="{2A7F330C-C9A3-477D-9A3D-1E7A0D036DE8}" presName="nodeFirstNode" presStyleLbl="node1" presStyleIdx="0" presStyleCnt="8" custScaleY="111768" custRadScaleRad="99624" custRadScaleInc="7224">
        <dgm:presLayoutVars>
          <dgm:bulletEnabled val="1"/>
        </dgm:presLayoutVars>
      </dgm:prSet>
      <dgm:spPr>
        <a:prstGeom prst="roundRect">
          <a:avLst/>
        </a:prstGeom>
      </dgm:spPr>
    </dgm:pt>
    <dgm:pt modelId="{C2BAE0AC-A62C-4F48-BE2B-A93564C31A3A}" type="pres">
      <dgm:prSet presAssocID="{D92115DC-2246-47B7-86AB-B38D8BB4E892}" presName="sibTransFirstNode" presStyleLbl="bgShp" presStyleIdx="0" presStyleCnt="1" custScaleX="112379" custLinFactNeighborY="-474"/>
      <dgm:spPr>
        <a:prstGeom prst="circularArrow">
          <a:avLst>
            <a:gd name="adj1" fmla="val 5544"/>
            <a:gd name="adj2" fmla="val 330680"/>
            <a:gd name="adj3" fmla="val 14639069"/>
            <a:gd name="adj4" fmla="val 16880009"/>
            <a:gd name="adj5" fmla="val 5757"/>
          </a:avLst>
        </a:prstGeom>
      </dgm:spPr>
    </dgm:pt>
    <dgm:pt modelId="{7D62429D-99D6-49EE-B68B-550DC27A38A3}" type="pres">
      <dgm:prSet presAssocID="{71502B78-FB01-4E3A-BE4F-21DDBF64A2BF}" presName="nodeFollowingNodes" presStyleLbl="node1" presStyleIdx="1" presStyleCnt="8" custScaleX="121260" custRadScaleRad="119878" custRadScaleInc="38517">
        <dgm:presLayoutVars>
          <dgm:bulletEnabled val="1"/>
        </dgm:presLayoutVars>
      </dgm:prSet>
      <dgm:spPr>
        <a:prstGeom prst="roundRect">
          <a:avLst/>
        </a:prstGeom>
      </dgm:spPr>
    </dgm:pt>
    <dgm:pt modelId="{429A20D9-9B66-4F0C-A738-411D1481B501}" type="pres">
      <dgm:prSet presAssocID="{5B44C6F6-D8F2-43D1-9269-50E7EAD87860}" presName="nodeFollowingNodes" presStyleLbl="node1" presStyleIdx="2" presStyleCnt="8" custRadScaleRad="120494" custRadScaleInc="14489">
        <dgm:presLayoutVars>
          <dgm:bulletEnabled val="1"/>
        </dgm:presLayoutVars>
      </dgm:prSet>
      <dgm:spPr>
        <a:prstGeom prst="roundRect">
          <a:avLst/>
        </a:prstGeom>
      </dgm:spPr>
    </dgm:pt>
    <dgm:pt modelId="{52D0F9FD-07F5-41B4-B70D-A85EB6CA1AAF}" type="pres">
      <dgm:prSet presAssocID="{F8E85170-EF29-4452-9BC4-D00F61CDBD51}" presName="nodeFollowingNodes" presStyleLbl="node1" presStyleIdx="3" presStyleCnt="8" custRadScaleRad="124989" custRadScaleInc="-7786">
        <dgm:presLayoutVars>
          <dgm:bulletEnabled val="1"/>
        </dgm:presLayoutVars>
      </dgm:prSet>
      <dgm:spPr>
        <a:prstGeom prst="roundRect">
          <a:avLst/>
        </a:prstGeom>
      </dgm:spPr>
    </dgm:pt>
    <dgm:pt modelId="{E9F79BE0-0416-49E3-9F2F-136CB5FA115B}" type="pres">
      <dgm:prSet presAssocID="{13AF986E-152D-4B2C-97E3-D41CFBDEE353}" presName="nodeFollowingNodes" presStyleLbl="node1" presStyleIdx="4" presStyleCnt="8" custRadScaleRad="112776" custRadScaleInc="38500">
        <dgm:presLayoutVars>
          <dgm:bulletEnabled val="1"/>
        </dgm:presLayoutVars>
      </dgm:prSet>
      <dgm:spPr>
        <a:prstGeom prst="roundRect">
          <a:avLst/>
        </a:prstGeom>
      </dgm:spPr>
    </dgm:pt>
    <dgm:pt modelId="{F1AEC2CC-DF45-43F2-82C5-CDE7D16DF46D}" type="pres">
      <dgm:prSet presAssocID="{F071F29F-9F28-41DB-A55C-3332C4151D23}" presName="nodeFollowingNodes" presStyleLbl="node1" presStyleIdx="5" presStyleCnt="8" custRadScaleRad="110876" custRadScaleInc="31428">
        <dgm:presLayoutVars>
          <dgm:bulletEnabled val="1"/>
        </dgm:presLayoutVars>
      </dgm:prSet>
      <dgm:spPr>
        <a:prstGeom prst="roundRect">
          <a:avLst/>
        </a:prstGeom>
      </dgm:spPr>
    </dgm:pt>
    <dgm:pt modelId="{4FDA610F-3555-4199-BE48-CBE64828CC78}" type="pres">
      <dgm:prSet presAssocID="{66F45376-D35D-4314-820A-1186BC135F9E}" presName="nodeFollowingNodes" presStyleLbl="node1" presStyleIdx="6" presStyleCnt="8" custRadScaleRad="112544" custRadScaleInc="1015">
        <dgm:presLayoutVars>
          <dgm:bulletEnabled val="1"/>
        </dgm:presLayoutVars>
      </dgm:prSet>
      <dgm:spPr>
        <a:prstGeom prst="roundRect">
          <a:avLst/>
        </a:prstGeom>
      </dgm:spPr>
    </dgm:pt>
    <dgm:pt modelId="{A3271861-5284-473A-BA98-DD5115FA1702}" type="pres">
      <dgm:prSet presAssocID="{B7638C7F-4110-4BD3-8E1F-4751212B4C18}" presName="nodeFollowingNodes" presStyleLbl="node1" presStyleIdx="7" presStyleCnt="8" custScaleX="112598" custRadScaleRad="112514" custRadScaleInc="-34638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17526206-0F15-4B85-B805-FDC84B3AA082}" type="presOf" srcId="{62A70D88-5328-4D06-99BD-FD986E50FA65}" destId="{C28119D4-3C0A-4F40-AF5B-AD7B3C6A17C5}" srcOrd="0" destOrd="0" presId="urn:microsoft.com/office/officeart/2005/8/layout/cycle3"/>
    <dgm:cxn modelId="{C128B10B-BAB7-477F-9E48-0DCAAF13A060}" type="presOf" srcId="{2A7F330C-C9A3-477D-9A3D-1E7A0D036DE8}" destId="{1155E853-4E2B-4486-A38F-635CDBCCF5C0}" srcOrd="0" destOrd="0" presId="urn:microsoft.com/office/officeart/2005/8/layout/cycle3"/>
    <dgm:cxn modelId="{AEC9BA0D-167D-425B-915D-A7E43C8518A1}" type="presOf" srcId="{B7638C7F-4110-4BD3-8E1F-4751212B4C18}" destId="{A3271861-5284-473A-BA98-DD5115FA1702}" srcOrd="0" destOrd="0" presId="urn:microsoft.com/office/officeart/2005/8/layout/cycle3"/>
    <dgm:cxn modelId="{7A9D653A-6DD8-4676-BB08-9AEFCAA65D12}" type="presOf" srcId="{F8E85170-EF29-4452-9BC4-D00F61CDBD51}" destId="{52D0F9FD-07F5-41B4-B70D-A85EB6CA1AAF}" srcOrd="0" destOrd="0" presId="urn:microsoft.com/office/officeart/2005/8/layout/cycle3"/>
    <dgm:cxn modelId="{DB42423D-D2CC-474E-83FE-DD2519AAE751}" type="presOf" srcId="{F071F29F-9F28-41DB-A55C-3332C4151D23}" destId="{F1AEC2CC-DF45-43F2-82C5-CDE7D16DF46D}" srcOrd="0" destOrd="0" presId="urn:microsoft.com/office/officeart/2005/8/layout/cycle3"/>
    <dgm:cxn modelId="{A29A5161-26C4-4E6A-8E53-2F9BD2546D36}" srcId="{62A70D88-5328-4D06-99BD-FD986E50FA65}" destId="{13AF986E-152D-4B2C-97E3-D41CFBDEE353}" srcOrd="4" destOrd="0" parTransId="{DAC20C8F-47B2-4170-AA97-277159AAD9D8}" sibTransId="{AA645C6F-F443-4918-9379-0C320AD44AF6}"/>
    <dgm:cxn modelId="{B9562294-1604-409B-A1C3-8730A04B249E}" srcId="{62A70D88-5328-4D06-99BD-FD986E50FA65}" destId="{66F45376-D35D-4314-820A-1186BC135F9E}" srcOrd="6" destOrd="0" parTransId="{6E9B0A48-280B-4F96-B6B6-22FCC36EEA74}" sibTransId="{4D53956B-A367-475D-86FB-E0C1773663F3}"/>
    <dgm:cxn modelId="{38400F9B-5407-4386-A91E-2C8DCDAB6402}" srcId="{62A70D88-5328-4D06-99BD-FD986E50FA65}" destId="{F8E85170-EF29-4452-9BC4-D00F61CDBD51}" srcOrd="3" destOrd="0" parTransId="{6F8EB3FD-01EB-4CB2-A567-151D8F514831}" sibTransId="{6AEB918E-7438-4CC0-A84B-0C1D924A31FF}"/>
    <dgm:cxn modelId="{CBD7A4A2-8152-4485-8620-90FF86CC9135}" srcId="{62A70D88-5328-4D06-99BD-FD986E50FA65}" destId="{F071F29F-9F28-41DB-A55C-3332C4151D23}" srcOrd="5" destOrd="0" parTransId="{5EE9DB5B-7974-41A1-AF78-8C732E34BF18}" sibTransId="{7F7A77DC-AD23-467B-8931-09AD786CB777}"/>
    <dgm:cxn modelId="{25E694B8-CA75-440B-BBC9-7DE0D066B257}" type="presOf" srcId="{13AF986E-152D-4B2C-97E3-D41CFBDEE353}" destId="{E9F79BE0-0416-49E3-9F2F-136CB5FA115B}" srcOrd="0" destOrd="0" presId="urn:microsoft.com/office/officeart/2005/8/layout/cycle3"/>
    <dgm:cxn modelId="{C5BDA8C1-6F77-4F73-8420-272F94ACECDF}" type="presOf" srcId="{5B44C6F6-D8F2-43D1-9269-50E7EAD87860}" destId="{429A20D9-9B66-4F0C-A738-411D1481B501}" srcOrd="0" destOrd="0" presId="urn:microsoft.com/office/officeart/2005/8/layout/cycle3"/>
    <dgm:cxn modelId="{84E10CC2-47B2-4757-BBC7-7700E8C934EA}" type="presOf" srcId="{D92115DC-2246-47B7-86AB-B38D8BB4E892}" destId="{C2BAE0AC-A62C-4F48-BE2B-A93564C31A3A}" srcOrd="0" destOrd="0" presId="urn:microsoft.com/office/officeart/2005/8/layout/cycle3"/>
    <dgm:cxn modelId="{BE7991C3-4E49-4E0B-9789-41B941B17CCE}" srcId="{62A70D88-5328-4D06-99BD-FD986E50FA65}" destId="{71502B78-FB01-4E3A-BE4F-21DDBF64A2BF}" srcOrd="1" destOrd="0" parTransId="{045D5C3C-771C-454B-96F3-06956374AC33}" sibTransId="{BB1D588E-3985-4CF0-BDCB-19AA18D5AA69}"/>
    <dgm:cxn modelId="{61E9CFC8-A04B-4E34-80AB-FBBD4DA68F57}" type="presOf" srcId="{66F45376-D35D-4314-820A-1186BC135F9E}" destId="{4FDA610F-3555-4199-BE48-CBE64828CC78}" srcOrd="0" destOrd="0" presId="urn:microsoft.com/office/officeart/2005/8/layout/cycle3"/>
    <dgm:cxn modelId="{19AE2ED3-CFDC-41F3-A858-A600E581124E}" srcId="{62A70D88-5328-4D06-99BD-FD986E50FA65}" destId="{5B44C6F6-D8F2-43D1-9269-50E7EAD87860}" srcOrd="2" destOrd="0" parTransId="{FD9683C2-29EC-45A4-BC51-83DE9449AAB1}" sibTransId="{E6F07667-7F1B-4994-9DA2-F27E16510632}"/>
    <dgm:cxn modelId="{FF4AD7E2-27C4-40AC-AA4B-2FC027152435}" type="presOf" srcId="{71502B78-FB01-4E3A-BE4F-21DDBF64A2BF}" destId="{7D62429D-99D6-49EE-B68B-550DC27A38A3}" srcOrd="0" destOrd="0" presId="urn:microsoft.com/office/officeart/2005/8/layout/cycle3"/>
    <dgm:cxn modelId="{3D560BE9-14C1-46A9-B1E3-974E62CB7D87}" srcId="{62A70D88-5328-4D06-99BD-FD986E50FA65}" destId="{B7638C7F-4110-4BD3-8E1F-4751212B4C18}" srcOrd="7" destOrd="0" parTransId="{920F9216-8A4F-42E6-915E-CB4D169D9538}" sibTransId="{9F08AB87-4063-4B75-B717-5212420CF2D1}"/>
    <dgm:cxn modelId="{EF1139F3-B6DA-49E9-BADE-D421B4C45197}" srcId="{62A70D88-5328-4D06-99BD-FD986E50FA65}" destId="{2A7F330C-C9A3-477D-9A3D-1E7A0D036DE8}" srcOrd="0" destOrd="0" parTransId="{7065BF83-8025-4201-B009-0B0AD5FCCFDC}" sibTransId="{D92115DC-2246-47B7-86AB-B38D8BB4E892}"/>
    <dgm:cxn modelId="{F009985A-F6A5-4133-9407-95BBD315AA00}" type="presParOf" srcId="{C28119D4-3C0A-4F40-AF5B-AD7B3C6A17C5}" destId="{FC2EBBD4-D1AD-498C-953C-70CF06C4F047}" srcOrd="0" destOrd="0" presId="urn:microsoft.com/office/officeart/2005/8/layout/cycle3"/>
    <dgm:cxn modelId="{6AC7D981-13F8-4912-99D4-E434C37B2AC4}" type="presParOf" srcId="{FC2EBBD4-D1AD-498C-953C-70CF06C4F047}" destId="{1155E853-4E2B-4486-A38F-635CDBCCF5C0}" srcOrd="0" destOrd="0" presId="urn:microsoft.com/office/officeart/2005/8/layout/cycle3"/>
    <dgm:cxn modelId="{AB4BDE55-26DD-441E-A5BB-3B08A23F7E1D}" type="presParOf" srcId="{FC2EBBD4-D1AD-498C-953C-70CF06C4F047}" destId="{C2BAE0AC-A62C-4F48-BE2B-A93564C31A3A}" srcOrd="1" destOrd="0" presId="urn:microsoft.com/office/officeart/2005/8/layout/cycle3"/>
    <dgm:cxn modelId="{31C41656-A012-4FDB-AA33-670CE2BFBE4E}" type="presParOf" srcId="{FC2EBBD4-D1AD-498C-953C-70CF06C4F047}" destId="{7D62429D-99D6-49EE-B68B-550DC27A38A3}" srcOrd="2" destOrd="0" presId="urn:microsoft.com/office/officeart/2005/8/layout/cycle3"/>
    <dgm:cxn modelId="{5D2DBF1F-9D7A-48EC-8B6E-58BE07E3DFAE}" type="presParOf" srcId="{FC2EBBD4-D1AD-498C-953C-70CF06C4F047}" destId="{429A20D9-9B66-4F0C-A738-411D1481B501}" srcOrd="3" destOrd="0" presId="urn:microsoft.com/office/officeart/2005/8/layout/cycle3"/>
    <dgm:cxn modelId="{DE3290A2-82DC-4F07-AAFA-ADF83DA4B451}" type="presParOf" srcId="{FC2EBBD4-D1AD-498C-953C-70CF06C4F047}" destId="{52D0F9FD-07F5-41B4-B70D-A85EB6CA1AAF}" srcOrd="4" destOrd="0" presId="urn:microsoft.com/office/officeart/2005/8/layout/cycle3"/>
    <dgm:cxn modelId="{D0167B50-E35D-4C64-BA5A-7FFC7AB2A9EF}" type="presParOf" srcId="{FC2EBBD4-D1AD-498C-953C-70CF06C4F047}" destId="{E9F79BE0-0416-49E3-9F2F-136CB5FA115B}" srcOrd="5" destOrd="0" presId="urn:microsoft.com/office/officeart/2005/8/layout/cycle3"/>
    <dgm:cxn modelId="{7DE957EC-56CC-44E2-9F5A-4AB882AE8CE8}" type="presParOf" srcId="{FC2EBBD4-D1AD-498C-953C-70CF06C4F047}" destId="{F1AEC2CC-DF45-43F2-82C5-CDE7D16DF46D}" srcOrd="6" destOrd="0" presId="urn:microsoft.com/office/officeart/2005/8/layout/cycle3"/>
    <dgm:cxn modelId="{66AB5F0F-F16F-450A-BF50-D57FCF90F9B8}" type="presParOf" srcId="{FC2EBBD4-D1AD-498C-953C-70CF06C4F047}" destId="{4FDA610F-3555-4199-BE48-CBE64828CC78}" srcOrd="7" destOrd="0" presId="urn:microsoft.com/office/officeart/2005/8/layout/cycle3"/>
    <dgm:cxn modelId="{73CB87A1-99DC-4537-AE78-08570C2954CB}" type="presParOf" srcId="{FC2EBBD4-D1AD-498C-953C-70CF06C4F047}" destId="{A3271861-5284-473A-BA98-DD5115FA1702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49923D-D74B-4BF1-8102-3F29CA0BE3E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BE"/>
        </a:p>
      </dgm:t>
    </dgm:pt>
    <dgm:pt modelId="{E3CCEA8C-0A74-44D0-AC98-D193F1096F71}">
      <dgm:prSet phldrT="[Texte]" custT="1"/>
      <dgm:spPr/>
      <dgm:t>
        <a:bodyPr/>
        <a:lstStyle/>
        <a:p>
          <a:r>
            <a:rPr lang="fr-FR" sz="1800" dirty="0"/>
            <a:t>Le traitement des gadoues de fosses septiques</a:t>
          </a:r>
          <a:endParaRPr lang="fr-BE" sz="1800" dirty="0"/>
        </a:p>
      </dgm:t>
    </dgm:pt>
    <dgm:pt modelId="{F99A81DB-C10A-4270-A9D5-401D723562F8}" type="parTrans" cxnId="{E1DB85F1-0EB0-40C8-A926-70F776D34128}">
      <dgm:prSet/>
      <dgm:spPr/>
      <dgm:t>
        <a:bodyPr/>
        <a:lstStyle/>
        <a:p>
          <a:endParaRPr lang="fr-BE"/>
        </a:p>
      </dgm:t>
    </dgm:pt>
    <dgm:pt modelId="{1489DA07-7105-4F7F-B0F1-C9D37D6B5BFD}" type="sibTrans" cxnId="{E1DB85F1-0EB0-40C8-A926-70F776D34128}">
      <dgm:prSet/>
      <dgm:spPr/>
      <dgm:t>
        <a:bodyPr/>
        <a:lstStyle/>
        <a:p>
          <a:endParaRPr lang="fr-BE"/>
        </a:p>
      </dgm:t>
    </dgm:pt>
    <dgm:pt modelId="{95D24199-3907-4E0A-B88C-6CF17DBF2E1F}">
      <dgm:prSet phldrT="[Texte]" custT="1"/>
      <dgm:spPr/>
      <dgm:t>
        <a:bodyPr/>
        <a:lstStyle/>
        <a:p>
          <a:r>
            <a:rPr lang="fr-FR" sz="1800" dirty="0"/>
            <a:t>Le traitement des produits de curage de réseaux d’assainissement</a:t>
          </a:r>
          <a:endParaRPr lang="fr-BE" sz="1800" dirty="0"/>
        </a:p>
      </dgm:t>
    </dgm:pt>
    <dgm:pt modelId="{5C94B55C-6EE6-4BCD-B0E8-375FC962426C}" type="parTrans" cxnId="{6F4AC22E-696A-4A83-8D8F-A29A30A7306D}">
      <dgm:prSet/>
      <dgm:spPr/>
      <dgm:t>
        <a:bodyPr/>
        <a:lstStyle/>
        <a:p>
          <a:endParaRPr lang="fr-BE"/>
        </a:p>
      </dgm:t>
    </dgm:pt>
    <dgm:pt modelId="{AF136B89-8D18-42B5-8829-A4C7D8FB367C}" type="sibTrans" cxnId="{6F4AC22E-696A-4A83-8D8F-A29A30A7306D}">
      <dgm:prSet/>
      <dgm:spPr/>
      <dgm:t>
        <a:bodyPr/>
        <a:lstStyle/>
        <a:p>
          <a:endParaRPr lang="fr-BE"/>
        </a:p>
      </dgm:t>
    </dgm:pt>
    <dgm:pt modelId="{F18AED35-2B7D-4D95-B5AE-D8B3D23D7CC2}" type="pres">
      <dgm:prSet presAssocID="{3749923D-D74B-4BF1-8102-3F29CA0BE3E8}" presName="diagram" presStyleCnt="0">
        <dgm:presLayoutVars>
          <dgm:dir/>
          <dgm:resizeHandles val="exact"/>
        </dgm:presLayoutVars>
      </dgm:prSet>
      <dgm:spPr/>
    </dgm:pt>
    <dgm:pt modelId="{5EB7BA12-EA4F-4CAD-A86D-F9CFD2ACFC12}" type="pres">
      <dgm:prSet presAssocID="{E3CCEA8C-0A74-44D0-AC98-D193F1096F71}" presName="node" presStyleLbl="node1" presStyleIdx="0" presStyleCnt="2" custLinFactNeighborX="1481" custLinFactNeighborY="-35431">
        <dgm:presLayoutVars>
          <dgm:bulletEnabled val="1"/>
        </dgm:presLayoutVars>
      </dgm:prSet>
      <dgm:spPr/>
    </dgm:pt>
    <dgm:pt modelId="{E9FE3A51-2352-47C9-9353-7207DA1992D4}" type="pres">
      <dgm:prSet presAssocID="{1489DA07-7105-4F7F-B0F1-C9D37D6B5BFD}" presName="sibTrans" presStyleCnt="0"/>
      <dgm:spPr/>
    </dgm:pt>
    <dgm:pt modelId="{B7E8DD76-B517-474B-A8C4-D2F285584ACD}" type="pres">
      <dgm:prSet presAssocID="{95D24199-3907-4E0A-B88C-6CF17DBF2E1F}" presName="node" presStyleLbl="node1" presStyleIdx="1" presStyleCnt="2" custLinFactNeighborX="599" custLinFactNeighborY="-35351">
        <dgm:presLayoutVars>
          <dgm:bulletEnabled val="1"/>
        </dgm:presLayoutVars>
      </dgm:prSet>
      <dgm:spPr/>
    </dgm:pt>
  </dgm:ptLst>
  <dgm:cxnLst>
    <dgm:cxn modelId="{6F4AC22E-696A-4A83-8D8F-A29A30A7306D}" srcId="{3749923D-D74B-4BF1-8102-3F29CA0BE3E8}" destId="{95D24199-3907-4E0A-B88C-6CF17DBF2E1F}" srcOrd="1" destOrd="0" parTransId="{5C94B55C-6EE6-4BCD-B0E8-375FC962426C}" sibTransId="{AF136B89-8D18-42B5-8829-A4C7D8FB367C}"/>
    <dgm:cxn modelId="{C975806D-871D-4F7F-88B7-AED47C340009}" type="presOf" srcId="{95D24199-3907-4E0A-B88C-6CF17DBF2E1F}" destId="{B7E8DD76-B517-474B-A8C4-D2F285584ACD}" srcOrd="0" destOrd="0" presId="urn:microsoft.com/office/officeart/2005/8/layout/default"/>
    <dgm:cxn modelId="{B7DE03C4-C80D-4CA6-97B4-157E84C8594F}" type="presOf" srcId="{E3CCEA8C-0A74-44D0-AC98-D193F1096F71}" destId="{5EB7BA12-EA4F-4CAD-A86D-F9CFD2ACFC12}" srcOrd="0" destOrd="0" presId="urn:microsoft.com/office/officeart/2005/8/layout/default"/>
    <dgm:cxn modelId="{6559DADD-38AC-48A3-8726-EBD5F56A9194}" type="presOf" srcId="{3749923D-D74B-4BF1-8102-3F29CA0BE3E8}" destId="{F18AED35-2B7D-4D95-B5AE-D8B3D23D7CC2}" srcOrd="0" destOrd="0" presId="urn:microsoft.com/office/officeart/2005/8/layout/default"/>
    <dgm:cxn modelId="{E1DB85F1-0EB0-40C8-A926-70F776D34128}" srcId="{3749923D-D74B-4BF1-8102-3F29CA0BE3E8}" destId="{E3CCEA8C-0A74-44D0-AC98-D193F1096F71}" srcOrd="0" destOrd="0" parTransId="{F99A81DB-C10A-4270-A9D5-401D723562F8}" sibTransId="{1489DA07-7105-4F7F-B0F1-C9D37D6B5BFD}"/>
    <dgm:cxn modelId="{B950CD1E-064E-460A-821D-11018F689D5B}" type="presParOf" srcId="{F18AED35-2B7D-4D95-B5AE-D8B3D23D7CC2}" destId="{5EB7BA12-EA4F-4CAD-A86D-F9CFD2ACFC12}" srcOrd="0" destOrd="0" presId="urn:microsoft.com/office/officeart/2005/8/layout/default"/>
    <dgm:cxn modelId="{775468F2-CDB2-47ED-B29B-9D7E31F8F1DF}" type="presParOf" srcId="{F18AED35-2B7D-4D95-B5AE-D8B3D23D7CC2}" destId="{E9FE3A51-2352-47C9-9353-7207DA1992D4}" srcOrd="1" destOrd="0" presId="urn:microsoft.com/office/officeart/2005/8/layout/default"/>
    <dgm:cxn modelId="{10E33ECF-567D-435D-BDE0-E4ED9D4C1BBF}" type="presParOf" srcId="{F18AED35-2B7D-4D95-B5AE-D8B3D23D7CC2}" destId="{B7E8DD76-B517-474B-A8C4-D2F285584AC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695505-51F7-442C-8E4D-6A08D6369075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BE"/>
        </a:p>
      </dgm:t>
    </dgm:pt>
    <dgm:pt modelId="{28F09C08-8B89-46A4-891F-F8464B2E0AF5}">
      <dgm:prSet phldrT="[Texte]" custT="1"/>
      <dgm:spPr/>
      <dgm:t>
        <a:bodyPr/>
        <a:lstStyle/>
        <a:p>
          <a:r>
            <a:rPr lang="fr-BE" sz="5300" dirty="0"/>
            <a:t> </a:t>
          </a:r>
          <a:r>
            <a:rPr lang="fr-FR" sz="3600" dirty="0"/>
            <a:t>Objectifs environnementaux</a:t>
          </a:r>
          <a:endParaRPr lang="fr-BE" sz="3600" dirty="0"/>
        </a:p>
      </dgm:t>
    </dgm:pt>
    <dgm:pt modelId="{71F78AEE-2FF4-485E-AD0C-CC8B36835753}" type="parTrans" cxnId="{0D190445-EC04-4F04-9219-1F8062532D4C}">
      <dgm:prSet/>
      <dgm:spPr/>
      <dgm:t>
        <a:bodyPr/>
        <a:lstStyle/>
        <a:p>
          <a:endParaRPr lang="fr-BE"/>
        </a:p>
      </dgm:t>
    </dgm:pt>
    <dgm:pt modelId="{904A044E-1DE7-4633-A174-45765ED1EAB3}" type="sibTrans" cxnId="{0D190445-EC04-4F04-9219-1F8062532D4C}">
      <dgm:prSet/>
      <dgm:spPr/>
      <dgm:t>
        <a:bodyPr/>
        <a:lstStyle/>
        <a:p>
          <a:endParaRPr lang="fr-BE"/>
        </a:p>
      </dgm:t>
    </dgm:pt>
    <dgm:pt modelId="{77F50216-0C4D-429C-8F2E-68D7246C240C}">
      <dgm:prSet custT="1"/>
      <dgm:spPr/>
      <dgm:t>
        <a:bodyPr/>
        <a:lstStyle/>
        <a:p>
          <a:r>
            <a:rPr lang="fr-FR" sz="1050" dirty="0"/>
            <a:t>Respect des obligations légales</a:t>
          </a:r>
          <a:endParaRPr lang="fr-BE" sz="1050" dirty="0"/>
        </a:p>
      </dgm:t>
    </dgm:pt>
    <dgm:pt modelId="{20A24D27-5B04-45B6-AC17-A1BE89EC3187}" type="parTrans" cxnId="{CA798D90-5318-4081-B335-F7716AB6CBD2}">
      <dgm:prSet/>
      <dgm:spPr/>
      <dgm:t>
        <a:bodyPr/>
        <a:lstStyle/>
        <a:p>
          <a:endParaRPr lang="fr-BE"/>
        </a:p>
      </dgm:t>
    </dgm:pt>
    <dgm:pt modelId="{46982269-08B5-4C98-A6C4-23979272F68E}" type="sibTrans" cxnId="{CA798D90-5318-4081-B335-F7716AB6CBD2}">
      <dgm:prSet/>
      <dgm:spPr/>
      <dgm:t>
        <a:bodyPr/>
        <a:lstStyle/>
        <a:p>
          <a:endParaRPr lang="fr-BE"/>
        </a:p>
      </dgm:t>
    </dgm:pt>
    <dgm:pt modelId="{9FF10705-7D15-4097-92A9-CB085B9F54AF}">
      <dgm:prSet custT="1"/>
      <dgm:spPr/>
      <dgm:t>
        <a:bodyPr/>
        <a:lstStyle/>
        <a:p>
          <a:r>
            <a:rPr lang="fr-FR" sz="1050" dirty="0"/>
            <a:t>Contrôle de consommation énergétique</a:t>
          </a:r>
          <a:endParaRPr lang="fr-BE" sz="1050" dirty="0"/>
        </a:p>
      </dgm:t>
    </dgm:pt>
    <dgm:pt modelId="{2E8AE95C-C15E-4917-80C4-C24D50AAB143}" type="parTrans" cxnId="{6DE255D7-70B1-4BC8-8D9C-D1E0B5C6E1FF}">
      <dgm:prSet/>
      <dgm:spPr/>
      <dgm:t>
        <a:bodyPr/>
        <a:lstStyle/>
        <a:p>
          <a:endParaRPr lang="fr-BE"/>
        </a:p>
      </dgm:t>
    </dgm:pt>
    <dgm:pt modelId="{E5E736D9-7B75-47CE-A174-25230E939400}" type="sibTrans" cxnId="{6DE255D7-70B1-4BC8-8D9C-D1E0B5C6E1FF}">
      <dgm:prSet/>
      <dgm:spPr/>
      <dgm:t>
        <a:bodyPr/>
        <a:lstStyle/>
        <a:p>
          <a:endParaRPr lang="fr-BE"/>
        </a:p>
      </dgm:t>
    </dgm:pt>
    <dgm:pt modelId="{F597D704-8FE2-4331-94D6-B2B9FBC493FE}">
      <dgm:prSet custT="1"/>
      <dgm:spPr/>
      <dgm:t>
        <a:bodyPr/>
        <a:lstStyle/>
        <a:p>
          <a:r>
            <a:rPr lang="fr-FR" sz="1050" dirty="0"/>
            <a:t>Recours aux énergie renouvelables</a:t>
          </a:r>
          <a:endParaRPr lang="fr-BE" sz="1050" dirty="0"/>
        </a:p>
      </dgm:t>
    </dgm:pt>
    <dgm:pt modelId="{69E67F78-CE01-4446-9343-D92D90AC6B06}" type="parTrans" cxnId="{4C19AF7B-36F3-490B-8D2B-87579A4B1045}">
      <dgm:prSet/>
      <dgm:spPr/>
      <dgm:t>
        <a:bodyPr/>
        <a:lstStyle/>
        <a:p>
          <a:endParaRPr lang="fr-BE"/>
        </a:p>
      </dgm:t>
    </dgm:pt>
    <dgm:pt modelId="{D254956B-93D1-4639-8ADC-6E49FDE6A1F9}" type="sibTrans" cxnId="{4C19AF7B-36F3-490B-8D2B-87579A4B1045}">
      <dgm:prSet/>
      <dgm:spPr/>
      <dgm:t>
        <a:bodyPr/>
        <a:lstStyle/>
        <a:p>
          <a:endParaRPr lang="fr-BE"/>
        </a:p>
      </dgm:t>
    </dgm:pt>
    <dgm:pt modelId="{16E2E9E7-C85E-4D87-AC1D-33007D96647C}">
      <dgm:prSet custT="1"/>
      <dgm:spPr/>
      <dgm:t>
        <a:bodyPr/>
        <a:lstStyle/>
        <a:p>
          <a:r>
            <a:rPr lang="fr-FR" sz="1050" dirty="0"/>
            <a:t>Tri des déchets et filières de valorisation</a:t>
          </a:r>
          <a:endParaRPr lang="fr-BE" sz="1050" dirty="0"/>
        </a:p>
      </dgm:t>
    </dgm:pt>
    <dgm:pt modelId="{91B4BB66-F782-49FA-9530-685919F72C43}" type="parTrans" cxnId="{164A15DD-E593-4BC2-B2F6-E5B5D1984370}">
      <dgm:prSet/>
      <dgm:spPr/>
      <dgm:t>
        <a:bodyPr/>
        <a:lstStyle/>
        <a:p>
          <a:endParaRPr lang="fr-BE"/>
        </a:p>
      </dgm:t>
    </dgm:pt>
    <dgm:pt modelId="{7CDE553C-5E65-47D9-BF3A-BC15E5616A01}" type="sibTrans" cxnId="{164A15DD-E593-4BC2-B2F6-E5B5D1984370}">
      <dgm:prSet/>
      <dgm:spPr/>
      <dgm:t>
        <a:bodyPr/>
        <a:lstStyle/>
        <a:p>
          <a:endParaRPr lang="fr-BE"/>
        </a:p>
      </dgm:t>
    </dgm:pt>
    <dgm:pt modelId="{681E7D40-0F6F-4B0B-A20A-ED73F582AD45}">
      <dgm:prSet custT="1"/>
      <dgm:spPr/>
      <dgm:t>
        <a:bodyPr/>
        <a:lstStyle/>
        <a:p>
          <a:r>
            <a:rPr lang="fr-BE" sz="1050" dirty="0"/>
            <a:t>Contrôle de la consommation des ressources (réactifs)</a:t>
          </a:r>
        </a:p>
      </dgm:t>
    </dgm:pt>
    <dgm:pt modelId="{7AC17DFB-69A4-4928-B22A-1F231686C062}" type="parTrans" cxnId="{73D09444-BEDD-4148-941D-C41C36F7326A}">
      <dgm:prSet/>
      <dgm:spPr/>
      <dgm:t>
        <a:bodyPr/>
        <a:lstStyle/>
        <a:p>
          <a:endParaRPr lang="fr-BE"/>
        </a:p>
      </dgm:t>
    </dgm:pt>
    <dgm:pt modelId="{6D4050E7-10E7-4499-B713-6BC9F4A13095}" type="sibTrans" cxnId="{73D09444-BEDD-4148-941D-C41C36F7326A}">
      <dgm:prSet/>
      <dgm:spPr/>
      <dgm:t>
        <a:bodyPr/>
        <a:lstStyle/>
        <a:p>
          <a:endParaRPr lang="fr-BE"/>
        </a:p>
      </dgm:t>
    </dgm:pt>
    <dgm:pt modelId="{A8C3DBDE-17EE-4D3E-ADA8-82CC7F439F55}">
      <dgm:prSet custT="1"/>
      <dgm:spPr/>
      <dgm:t>
        <a:bodyPr/>
        <a:lstStyle/>
        <a:p>
          <a:r>
            <a:rPr lang="fr-FR" sz="1050" b="0" i="0" dirty="0"/>
            <a:t>Gestion des non-conformités (pollutions, ...) et des plaintes</a:t>
          </a:r>
          <a:endParaRPr lang="fr-BE" sz="1050" dirty="0"/>
        </a:p>
      </dgm:t>
    </dgm:pt>
    <dgm:pt modelId="{641D2D48-0B0F-45B9-B486-242B7BB954A7}" type="parTrans" cxnId="{E3CD1019-F823-4C0A-943C-8E257F6B9CFE}">
      <dgm:prSet/>
      <dgm:spPr/>
      <dgm:t>
        <a:bodyPr/>
        <a:lstStyle/>
        <a:p>
          <a:endParaRPr lang="fr-BE"/>
        </a:p>
      </dgm:t>
    </dgm:pt>
    <dgm:pt modelId="{3BF79791-E45E-4F49-B739-146A754C2E96}" type="sibTrans" cxnId="{E3CD1019-F823-4C0A-943C-8E257F6B9CFE}">
      <dgm:prSet/>
      <dgm:spPr/>
      <dgm:t>
        <a:bodyPr/>
        <a:lstStyle/>
        <a:p>
          <a:endParaRPr lang="fr-BE"/>
        </a:p>
      </dgm:t>
    </dgm:pt>
    <dgm:pt modelId="{4FAD1158-3B93-480B-B1B9-61BEDAB9B74A}">
      <dgm:prSet custT="1"/>
      <dgm:spPr/>
      <dgm:t>
        <a:bodyPr/>
        <a:lstStyle/>
        <a:p>
          <a:r>
            <a:rPr lang="fr-FR" sz="1050" dirty="0"/>
            <a:t>Formation et sensibilisation du personnel</a:t>
          </a:r>
          <a:endParaRPr lang="fr-BE" sz="1050" dirty="0"/>
        </a:p>
      </dgm:t>
    </dgm:pt>
    <dgm:pt modelId="{0071DB21-A695-4BFB-A327-5B5530D61C2B}" type="parTrans" cxnId="{642D198E-5A7B-4A7A-B369-AE0B1747B03A}">
      <dgm:prSet/>
      <dgm:spPr/>
      <dgm:t>
        <a:bodyPr/>
        <a:lstStyle/>
        <a:p>
          <a:endParaRPr lang="fr-BE"/>
        </a:p>
      </dgm:t>
    </dgm:pt>
    <dgm:pt modelId="{3FCCBF7A-526A-401C-84A1-2E8857F7F411}" type="sibTrans" cxnId="{642D198E-5A7B-4A7A-B369-AE0B1747B03A}">
      <dgm:prSet/>
      <dgm:spPr/>
      <dgm:t>
        <a:bodyPr/>
        <a:lstStyle/>
        <a:p>
          <a:endParaRPr lang="fr-BE"/>
        </a:p>
      </dgm:t>
    </dgm:pt>
    <dgm:pt modelId="{F4DD1679-A647-49F7-91C3-3890516DD6AF}">
      <dgm:prSet custT="1"/>
      <dgm:spPr/>
      <dgm:t>
        <a:bodyPr/>
        <a:lstStyle/>
        <a:p>
          <a:r>
            <a:rPr lang="fr-FR" sz="1050" dirty="0"/>
            <a:t>Développement de la biodiversité</a:t>
          </a:r>
          <a:endParaRPr lang="fr-BE" sz="1050" dirty="0"/>
        </a:p>
      </dgm:t>
    </dgm:pt>
    <dgm:pt modelId="{39893DB6-68A6-42FD-97F1-0C59E7B745F8}" type="parTrans" cxnId="{48D1C0CA-3852-468A-8A15-7D19509DEC99}">
      <dgm:prSet/>
      <dgm:spPr/>
      <dgm:t>
        <a:bodyPr/>
        <a:lstStyle/>
        <a:p>
          <a:endParaRPr lang="fr-BE"/>
        </a:p>
      </dgm:t>
    </dgm:pt>
    <dgm:pt modelId="{9C5AFC24-1391-40BA-8195-EDCD34A83DCD}" type="sibTrans" cxnId="{48D1C0CA-3852-468A-8A15-7D19509DEC99}">
      <dgm:prSet/>
      <dgm:spPr/>
      <dgm:t>
        <a:bodyPr/>
        <a:lstStyle/>
        <a:p>
          <a:endParaRPr lang="fr-BE"/>
        </a:p>
      </dgm:t>
    </dgm:pt>
    <dgm:pt modelId="{BA4C1BEA-A87A-4B94-8ADF-3D810FD53F38}">
      <dgm:prSet custT="1"/>
      <dgm:spPr/>
      <dgm:t>
        <a:bodyPr/>
        <a:lstStyle/>
        <a:p>
          <a:r>
            <a:rPr lang="fr-FR" sz="1100" b="1" dirty="0"/>
            <a:t>Communication</a:t>
          </a:r>
          <a:endParaRPr lang="fr-BE" sz="1100" b="1" dirty="0"/>
        </a:p>
      </dgm:t>
    </dgm:pt>
    <dgm:pt modelId="{865837AA-D70A-4F38-8D6F-9C6CF31304E8}" type="parTrans" cxnId="{A8619838-DB00-4672-B4C4-AD1A320599FD}">
      <dgm:prSet/>
      <dgm:spPr/>
      <dgm:t>
        <a:bodyPr/>
        <a:lstStyle/>
        <a:p>
          <a:endParaRPr lang="fr-BE"/>
        </a:p>
      </dgm:t>
    </dgm:pt>
    <dgm:pt modelId="{85FEF53F-2CE2-4211-B827-30A470AE7D3B}" type="sibTrans" cxnId="{A8619838-DB00-4672-B4C4-AD1A320599FD}">
      <dgm:prSet/>
      <dgm:spPr/>
      <dgm:t>
        <a:bodyPr/>
        <a:lstStyle/>
        <a:p>
          <a:endParaRPr lang="fr-BE"/>
        </a:p>
      </dgm:t>
    </dgm:pt>
    <dgm:pt modelId="{620C97DC-47E3-41C4-B797-854C3BAD297F}" type="pres">
      <dgm:prSet presAssocID="{11695505-51F7-442C-8E4D-6A08D636907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2A830D-D7C1-4BF9-805E-5103957DDBEA}" type="pres">
      <dgm:prSet presAssocID="{28F09C08-8B89-46A4-891F-F8464B2E0AF5}" presName="vertOne" presStyleCnt="0"/>
      <dgm:spPr/>
    </dgm:pt>
    <dgm:pt modelId="{D82F62B3-195C-4AC6-80F9-83945A5EEC50}" type="pres">
      <dgm:prSet presAssocID="{28F09C08-8B89-46A4-891F-F8464B2E0AF5}" presName="txOne" presStyleLbl="node0" presStyleIdx="0" presStyleCnt="1" custLinFactY="-47758" custLinFactNeighborX="5950" custLinFactNeighborY="-100000">
        <dgm:presLayoutVars>
          <dgm:chPref val="3"/>
        </dgm:presLayoutVars>
      </dgm:prSet>
      <dgm:spPr/>
    </dgm:pt>
    <dgm:pt modelId="{E5DC6D6E-9B38-4CEA-AB0D-4B12773A298F}" type="pres">
      <dgm:prSet presAssocID="{28F09C08-8B89-46A4-891F-F8464B2E0AF5}" presName="parTransOne" presStyleCnt="0"/>
      <dgm:spPr/>
    </dgm:pt>
    <dgm:pt modelId="{B39A11EC-E66F-4731-B4D9-D7D13C71AB4A}" type="pres">
      <dgm:prSet presAssocID="{28F09C08-8B89-46A4-891F-F8464B2E0AF5}" presName="horzOne" presStyleCnt="0"/>
      <dgm:spPr/>
    </dgm:pt>
    <dgm:pt modelId="{8676EB5E-8DB7-4649-B2BC-4EFC59840D5F}" type="pres">
      <dgm:prSet presAssocID="{77F50216-0C4D-429C-8F2E-68D7246C240C}" presName="vertTwo" presStyleCnt="0"/>
      <dgm:spPr/>
    </dgm:pt>
    <dgm:pt modelId="{5FB60F35-CAAA-4735-8F42-14710B3EBA1E}" type="pres">
      <dgm:prSet presAssocID="{77F50216-0C4D-429C-8F2E-68D7246C240C}" presName="txTwo" presStyleLbl="node2" presStyleIdx="0" presStyleCnt="8">
        <dgm:presLayoutVars>
          <dgm:chPref val="3"/>
        </dgm:presLayoutVars>
      </dgm:prSet>
      <dgm:spPr/>
    </dgm:pt>
    <dgm:pt modelId="{B365ED70-98CF-46DB-A7B6-A1CFD42B3CB1}" type="pres">
      <dgm:prSet presAssocID="{77F50216-0C4D-429C-8F2E-68D7246C240C}" presName="horzTwo" presStyleCnt="0"/>
      <dgm:spPr/>
    </dgm:pt>
    <dgm:pt modelId="{12654A70-F0BC-4963-B367-9EA13D8064D3}" type="pres">
      <dgm:prSet presAssocID="{46982269-08B5-4C98-A6C4-23979272F68E}" presName="sibSpaceTwo" presStyleCnt="0"/>
      <dgm:spPr/>
    </dgm:pt>
    <dgm:pt modelId="{CCB93AEB-D734-4412-856C-963C0DF8F148}" type="pres">
      <dgm:prSet presAssocID="{A8C3DBDE-17EE-4D3E-ADA8-82CC7F439F55}" presName="vertTwo" presStyleCnt="0"/>
      <dgm:spPr/>
    </dgm:pt>
    <dgm:pt modelId="{12AF161A-EB37-4B00-B082-D01E74FCFF8F}" type="pres">
      <dgm:prSet presAssocID="{A8C3DBDE-17EE-4D3E-ADA8-82CC7F439F55}" presName="txTwo" presStyleLbl="node2" presStyleIdx="1" presStyleCnt="8">
        <dgm:presLayoutVars>
          <dgm:chPref val="3"/>
        </dgm:presLayoutVars>
      </dgm:prSet>
      <dgm:spPr/>
    </dgm:pt>
    <dgm:pt modelId="{C50F417E-92FD-4288-863A-46A6B3BBF86D}" type="pres">
      <dgm:prSet presAssocID="{A8C3DBDE-17EE-4D3E-ADA8-82CC7F439F55}" presName="horzTwo" presStyleCnt="0"/>
      <dgm:spPr/>
    </dgm:pt>
    <dgm:pt modelId="{01F6F461-67C6-46D5-8D39-FC471BBF2833}" type="pres">
      <dgm:prSet presAssocID="{3BF79791-E45E-4F49-B739-146A754C2E96}" presName="sibSpaceTwo" presStyleCnt="0"/>
      <dgm:spPr/>
    </dgm:pt>
    <dgm:pt modelId="{CDCEA02D-39E4-458B-AAE2-065C4F213177}" type="pres">
      <dgm:prSet presAssocID="{4FAD1158-3B93-480B-B1B9-61BEDAB9B74A}" presName="vertTwo" presStyleCnt="0"/>
      <dgm:spPr/>
    </dgm:pt>
    <dgm:pt modelId="{C2B84E6F-BB93-4D64-805A-BEA756305208}" type="pres">
      <dgm:prSet presAssocID="{4FAD1158-3B93-480B-B1B9-61BEDAB9B74A}" presName="txTwo" presStyleLbl="node2" presStyleIdx="2" presStyleCnt="8">
        <dgm:presLayoutVars>
          <dgm:chPref val="3"/>
        </dgm:presLayoutVars>
      </dgm:prSet>
      <dgm:spPr/>
    </dgm:pt>
    <dgm:pt modelId="{AF9F214A-0438-4C80-B80A-4D93C5E4B99E}" type="pres">
      <dgm:prSet presAssocID="{4FAD1158-3B93-480B-B1B9-61BEDAB9B74A}" presName="horzTwo" presStyleCnt="0"/>
      <dgm:spPr/>
    </dgm:pt>
    <dgm:pt modelId="{2953E78A-B71B-494E-AE7E-96E762DA75C7}" type="pres">
      <dgm:prSet presAssocID="{3FCCBF7A-526A-401C-84A1-2E8857F7F411}" presName="sibSpaceTwo" presStyleCnt="0"/>
      <dgm:spPr/>
    </dgm:pt>
    <dgm:pt modelId="{F7BB069F-49E1-415C-AFB7-8F0A9F81A6B6}" type="pres">
      <dgm:prSet presAssocID="{9FF10705-7D15-4097-92A9-CB085B9F54AF}" presName="vertTwo" presStyleCnt="0"/>
      <dgm:spPr/>
    </dgm:pt>
    <dgm:pt modelId="{E0830AF3-969B-40C2-B9B9-1551C2A95B47}" type="pres">
      <dgm:prSet presAssocID="{9FF10705-7D15-4097-92A9-CB085B9F54AF}" presName="txTwo" presStyleLbl="node2" presStyleIdx="3" presStyleCnt="8" custScaleX="110304">
        <dgm:presLayoutVars>
          <dgm:chPref val="3"/>
        </dgm:presLayoutVars>
      </dgm:prSet>
      <dgm:spPr/>
    </dgm:pt>
    <dgm:pt modelId="{4AE66378-F339-4B82-A9E4-96D5B63BAFB7}" type="pres">
      <dgm:prSet presAssocID="{9FF10705-7D15-4097-92A9-CB085B9F54AF}" presName="horzTwo" presStyleCnt="0"/>
      <dgm:spPr/>
    </dgm:pt>
    <dgm:pt modelId="{9095837D-D7E5-4235-A7AE-420E47C9D1B4}" type="pres">
      <dgm:prSet presAssocID="{E5E736D9-7B75-47CE-A174-25230E939400}" presName="sibSpaceTwo" presStyleCnt="0"/>
      <dgm:spPr/>
    </dgm:pt>
    <dgm:pt modelId="{60BE98BD-16E8-4CFF-B3C5-FBB08379AAF2}" type="pres">
      <dgm:prSet presAssocID="{F597D704-8FE2-4331-94D6-B2B9FBC493FE}" presName="vertTwo" presStyleCnt="0"/>
      <dgm:spPr/>
    </dgm:pt>
    <dgm:pt modelId="{CCF7392C-C6BE-4BC6-B7F0-6A9D17EA6328}" type="pres">
      <dgm:prSet presAssocID="{F597D704-8FE2-4331-94D6-B2B9FBC493FE}" presName="txTwo" presStyleLbl="node2" presStyleIdx="4" presStyleCnt="8">
        <dgm:presLayoutVars>
          <dgm:chPref val="3"/>
        </dgm:presLayoutVars>
      </dgm:prSet>
      <dgm:spPr/>
    </dgm:pt>
    <dgm:pt modelId="{5149991E-CA5A-4DD7-86E1-09CCB584C59A}" type="pres">
      <dgm:prSet presAssocID="{F597D704-8FE2-4331-94D6-B2B9FBC493FE}" presName="horzTwo" presStyleCnt="0"/>
      <dgm:spPr/>
    </dgm:pt>
    <dgm:pt modelId="{6E32501B-8F72-46E6-A12A-D6BB0BEFA694}" type="pres">
      <dgm:prSet presAssocID="{D254956B-93D1-4639-8ADC-6E49FDE6A1F9}" presName="sibSpaceTwo" presStyleCnt="0"/>
      <dgm:spPr/>
    </dgm:pt>
    <dgm:pt modelId="{4E697156-6413-44EA-81FE-97B8756FAE4D}" type="pres">
      <dgm:prSet presAssocID="{16E2E9E7-C85E-4D87-AC1D-33007D96647C}" presName="vertTwo" presStyleCnt="0"/>
      <dgm:spPr/>
    </dgm:pt>
    <dgm:pt modelId="{A74B4127-7DA6-4A0A-978B-8A5C9176CDBD}" type="pres">
      <dgm:prSet presAssocID="{16E2E9E7-C85E-4D87-AC1D-33007D96647C}" presName="txTwo" presStyleLbl="node2" presStyleIdx="5" presStyleCnt="8">
        <dgm:presLayoutVars>
          <dgm:chPref val="3"/>
        </dgm:presLayoutVars>
      </dgm:prSet>
      <dgm:spPr/>
    </dgm:pt>
    <dgm:pt modelId="{F1286883-F304-4CEB-8F10-FD559C3E0917}" type="pres">
      <dgm:prSet presAssocID="{16E2E9E7-C85E-4D87-AC1D-33007D96647C}" presName="horzTwo" presStyleCnt="0"/>
      <dgm:spPr/>
    </dgm:pt>
    <dgm:pt modelId="{DF5A12D0-1A02-4E36-A3F8-654DC442848C}" type="pres">
      <dgm:prSet presAssocID="{7CDE553C-5E65-47D9-BF3A-BC15E5616A01}" presName="sibSpaceTwo" presStyleCnt="0"/>
      <dgm:spPr/>
    </dgm:pt>
    <dgm:pt modelId="{0673533D-24CA-4D92-A73D-DFE557294171}" type="pres">
      <dgm:prSet presAssocID="{681E7D40-0F6F-4B0B-A20A-ED73F582AD45}" presName="vertTwo" presStyleCnt="0"/>
      <dgm:spPr/>
    </dgm:pt>
    <dgm:pt modelId="{6DFC8C6F-4211-4D36-A893-C60488E8E78C}" type="pres">
      <dgm:prSet presAssocID="{681E7D40-0F6F-4B0B-A20A-ED73F582AD45}" presName="txTwo" presStyleLbl="node2" presStyleIdx="6" presStyleCnt="8" custScaleX="119517">
        <dgm:presLayoutVars>
          <dgm:chPref val="3"/>
        </dgm:presLayoutVars>
      </dgm:prSet>
      <dgm:spPr/>
    </dgm:pt>
    <dgm:pt modelId="{417620B3-54F9-41D7-A63D-DF6F62316209}" type="pres">
      <dgm:prSet presAssocID="{681E7D40-0F6F-4B0B-A20A-ED73F582AD45}" presName="horzTwo" presStyleCnt="0"/>
      <dgm:spPr/>
    </dgm:pt>
    <dgm:pt modelId="{B043CA98-4280-4E9E-8F97-64D7A4EECAB7}" type="pres">
      <dgm:prSet presAssocID="{6D4050E7-10E7-4499-B713-6BC9F4A13095}" presName="sibSpaceTwo" presStyleCnt="0"/>
      <dgm:spPr/>
    </dgm:pt>
    <dgm:pt modelId="{8D943ED9-56B5-464A-98FB-7D2EBE7E591D}" type="pres">
      <dgm:prSet presAssocID="{F4DD1679-A647-49F7-91C3-3890516DD6AF}" presName="vertTwo" presStyleCnt="0"/>
      <dgm:spPr/>
    </dgm:pt>
    <dgm:pt modelId="{E592E2A4-3C96-43DF-B45B-F01B5CF9E57E}" type="pres">
      <dgm:prSet presAssocID="{F4DD1679-A647-49F7-91C3-3890516DD6AF}" presName="txTwo" presStyleLbl="node2" presStyleIdx="7" presStyleCnt="8" custScaleX="98889" custScaleY="100037">
        <dgm:presLayoutVars>
          <dgm:chPref val="3"/>
        </dgm:presLayoutVars>
      </dgm:prSet>
      <dgm:spPr/>
    </dgm:pt>
    <dgm:pt modelId="{7F3E862C-5B49-4C49-B53E-9E72B7181FB0}" type="pres">
      <dgm:prSet presAssocID="{F4DD1679-A647-49F7-91C3-3890516DD6AF}" presName="parTransTwo" presStyleCnt="0"/>
      <dgm:spPr/>
    </dgm:pt>
    <dgm:pt modelId="{F6338F5D-C321-4B58-BE95-005F99242513}" type="pres">
      <dgm:prSet presAssocID="{F4DD1679-A647-49F7-91C3-3890516DD6AF}" presName="horzTwo" presStyleCnt="0"/>
      <dgm:spPr/>
    </dgm:pt>
    <dgm:pt modelId="{DE9ADE3F-40C5-46B8-AC52-B0EA2597129B}" type="pres">
      <dgm:prSet presAssocID="{BA4C1BEA-A87A-4B94-8ADF-3D810FD53F38}" presName="vertThree" presStyleCnt="0"/>
      <dgm:spPr/>
    </dgm:pt>
    <dgm:pt modelId="{6FD2023C-207A-4E02-BD61-DA5D8000C494}" type="pres">
      <dgm:prSet presAssocID="{BA4C1BEA-A87A-4B94-8ADF-3D810FD53F38}" presName="txThree" presStyleLbl="node3" presStyleIdx="0" presStyleCnt="1" custScaleX="123841" custLinFactX="-200000" custLinFactNeighborX="-205152" custLinFactNeighborY="-3427">
        <dgm:presLayoutVars>
          <dgm:chPref val="3"/>
        </dgm:presLayoutVars>
      </dgm:prSet>
      <dgm:spPr/>
    </dgm:pt>
    <dgm:pt modelId="{ADF13744-1141-4694-90BF-8DD7284E4FC5}" type="pres">
      <dgm:prSet presAssocID="{BA4C1BEA-A87A-4B94-8ADF-3D810FD53F38}" presName="horzThree" presStyleCnt="0"/>
      <dgm:spPr/>
    </dgm:pt>
  </dgm:ptLst>
  <dgm:cxnLst>
    <dgm:cxn modelId="{E3CD1019-F823-4C0A-943C-8E257F6B9CFE}" srcId="{28F09C08-8B89-46A4-891F-F8464B2E0AF5}" destId="{A8C3DBDE-17EE-4D3E-ADA8-82CC7F439F55}" srcOrd="1" destOrd="0" parTransId="{641D2D48-0B0F-45B9-B486-242B7BB954A7}" sibTransId="{3BF79791-E45E-4F49-B739-146A754C2E96}"/>
    <dgm:cxn modelId="{895F8C31-B975-49D8-98F4-5B32DEB81736}" type="presOf" srcId="{9FF10705-7D15-4097-92A9-CB085B9F54AF}" destId="{E0830AF3-969B-40C2-B9B9-1551C2A95B47}" srcOrd="0" destOrd="0" presId="urn:microsoft.com/office/officeart/2005/8/layout/hierarchy4"/>
    <dgm:cxn modelId="{A8619838-DB00-4672-B4C4-AD1A320599FD}" srcId="{F4DD1679-A647-49F7-91C3-3890516DD6AF}" destId="{BA4C1BEA-A87A-4B94-8ADF-3D810FD53F38}" srcOrd="0" destOrd="0" parTransId="{865837AA-D70A-4F38-8D6F-9C6CF31304E8}" sibTransId="{85FEF53F-2CE2-4211-B827-30A470AE7D3B}"/>
    <dgm:cxn modelId="{7A453C3B-ACD0-4F0E-A9BF-969EB1C4CE44}" type="presOf" srcId="{681E7D40-0F6F-4B0B-A20A-ED73F582AD45}" destId="{6DFC8C6F-4211-4D36-A893-C60488E8E78C}" srcOrd="0" destOrd="0" presId="urn:microsoft.com/office/officeart/2005/8/layout/hierarchy4"/>
    <dgm:cxn modelId="{73D09444-BEDD-4148-941D-C41C36F7326A}" srcId="{28F09C08-8B89-46A4-891F-F8464B2E0AF5}" destId="{681E7D40-0F6F-4B0B-A20A-ED73F582AD45}" srcOrd="6" destOrd="0" parTransId="{7AC17DFB-69A4-4928-B22A-1F231686C062}" sibTransId="{6D4050E7-10E7-4499-B713-6BC9F4A13095}"/>
    <dgm:cxn modelId="{0D190445-EC04-4F04-9219-1F8062532D4C}" srcId="{11695505-51F7-442C-8E4D-6A08D6369075}" destId="{28F09C08-8B89-46A4-891F-F8464B2E0AF5}" srcOrd="0" destOrd="0" parTransId="{71F78AEE-2FF4-485E-AD0C-CC8B36835753}" sibTransId="{904A044E-1DE7-4633-A174-45765ED1EAB3}"/>
    <dgm:cxn modelId="{4C19AF7B-36F3-490B-8D2B-87579A4B1045}" srcId="{28F09C08-8B89-46A4-891F-F8464B2E0AF5}" destId="{F597D704-8FE2-4331-94D6-B2B9FBC493FE}" srcOrd="4" destOrd="0" parTransId="{69E67F78-CE01-4446-9343-D92D90AC6B06}" sibTransId="{D254956B-93D1-4639-8ADC-6E49FDE6A1F9}"/>
    <dgm:cxn modelId="{548A2C7D-739F-4D84-A737-A016217F7984}" type="presOf" srcId="{F4DD1679-A647-49F7-91C3-3890516DD6AF}" destId="{E592E2A4-3C96-43DF-B45B-F01B5CF9E57E}" srcOrd="0" destOrd="0" presId="urn:microsoft.com/office/officeart/2005/8/layout/hierarchy4"/>
    <dgm:cxn modelId="{642D198E-5A7B-4A7A-B369-AE0B1747B03A}" srcId="{28F09C08-8B89-46A4-891F-F8464B2E0AF5}" destId="{4FAD1158-3B93-480B-B1B9-61BEDAB9B74A}" srcOrd="2" destOrd="0" parTransId="{0071DB21-A695-4BFB-A327-5B5530D61C2B}" sibTransId="{3FCCBF7A-526A-401C-84A1-2E8857F7F411}"/>
    <dgm:cxn modelId="{CA798D90-5318-4081-B335-F7716AB6CBD2}" srcId="{28F09C08-8B89-46A4-891F-F8464B2E0AF5}" destId="{77F50216-0C4D-429C-8F2E-68D7246C240C}" srcOrd="0" destOrd="0" parTransId="{20A24D27-5B04-45B6-AC17-A1BE89EC3187}" sibTransId="{46982269-08B5-4C98-A6C4-23979272F68E}"/>
    <dgm:cxn modelId="{7BFEECA6-DCCF-476A-8730-C0FA372AA22F}" type="presOf" srcId="{16E2E9E7-C85E-4D87-AC1D-33007D96647C}" destId="{A74B4127-7DA6-4A0A-978B-8A5C9176CDBD}" srcOrd="0" destOrd="0" presId="urn:microsoft.com/office/officeart/2005/8/layout/hierarchy4"/>
    <dgm:cxn modelId="{019301AC-3A2E-44C1-812A-49723F918D04}" type="presOf" srcId="{4FAD1158-3B93-480B-B1B9-61BEDAB9B74A}" destId="{C2B84E6F-BB93-4D64-805A-BEA756305208}" srcOrd="0" destOrd="0" presId="urn:microsoft.com/office/officeart/2005/8/layout/hierarchy4"/>
    <dgm:cxn modelId="{F87066AF-D31D-4583-A99E-5871FA7A44A2}" type="presOf" srcId="{77F50216-0C4D-429C-8F2E-68D7246C240C}" destId="{5FB60F35-CAAA-4735-8F42-14710B3EBA1E}" srcOrd="0" destOrd="0" presId="urn:microsoft.com/office/officeart/2005/8/layout/hierarchy4"/>
    <dgm:cxn modelId="{E34265C0-FFE8-413B-951B-8A6A1DA73CE5}" type="presOf" srcId="{28F09C08-8B89-46A4-891F-F8464B2E0AF5}" destId="{D82F62B3-195C-4AC6-80F9-83945A5EEC50}" srcOrd="0" destOrd="0" presId="urn:microsoft.com/office/officeart/2005/8/layout/hierarchy4"/>
    <dgm:cxn modelId="{1397ADC0-0E39-4E68-BEF9-E300769A6A64}" type="presOf" srcId="{BA4C1BEA-A87A-4B94-8ADF-3D810FD53F38}" destId="{6FD2023C-207A-4E02-BD61-DA5D8000C494}" srcOrd="0" destOrd="0" presId="urn:microsoft.com/office/officeart/2005/8/layout/hierarchy4"/>
    <dgm:cxn modelId="{48D1C0CA-3852-468A-8A15-7D19509DEC99}" srcId="{28F09C08-8B89-46A4-891F-F8464B2E0AF5}" destId="{F4DD1679-A647-49F7-91C3-3890516DD6AF}" srcOrd="7" destOrd="0" parTransId="{39893DB6-68A6-42FD-97F1-0C59E7B745F8}" sibTransId="{9C5AFC24-1391-40BA-8195-EDCD34A83DCD}"/>
    <dgm:cxn modelId="{6DE255D7-70B1-4BC8-8D9C-D1E0B5C6E1FF}" srcId="{28F09C08-8B89-46A4-891F-F8464B2E0AF5}" destId="{9FF10705-7D15-4097-92A9-CB085B9F54AF}" srcOrd="3" destOrd="0" parTransId="{2E8AE95C-C15E-4917-80C4-C24D50AAB143}" sibTransId="{E5E736D9-7B75-47CE-A174-25230E939400}"/>
    <dgm:cxn modelId="{164A15DD-E593-4BC2-B2F6-E5B5D1984370}" srcId="{28F09C08-8B89-46A4-891F-F8464B2E0AF5}" destId="{16E2E9E7-C85E-4D87-AC1D-33007D96647C}" srcOrd="5" destOrd="0" parTransId="{91B4BB66-F782-49FA-9530-685919F72C43}" sibTransId="{7CDE553C-5E65-47D9-BF3A-BC15E5616A01}"/>
    <dgm:cxn modelId="{C2C4D8EB-6AF9-4FEC-AE7F-27C2E49874D6}" type="presOf" srcId="{11695505-51F7-442C-8E4D-6A08D6369075}" destId="{620C97DC-47E3-41C4-B797-854C3BAD297F}" srcOrd="0" destOrd="0" presId="urn:microsoft.com/office/officeart/2005/8/layout/hierarchy4"/>
    <dgm:cxn modelId="{C2A6AFF5-8EF9-40DC-995D-6565E7E8642F}" type="presOf" srcId="{A8C3DBDE-17EE-4D3E-ADA8-82CC7F439F55}" destId="{12AF161A-EB37-4B00-B082-D01E74FCFF8F}" srcOrd="0" destOrd="0" presId="urn:microsoft.com/office/officeart/2005/8/layout/hierarchy4"/>
    <dgm:cxn modelId="{900807FB-5797-4158-AA60-D7E4082AC36A}" type="presOf" srcId="{F597D704-8FE2-4331-94D6-B2B9FBC493FE}" destId="{CCF7392C-C6BE-4BC6-B7F0-6A9D17EA6328}" srcOrd="0" destOrd="0" presId="urn:microsoft.com/office/officeart/2005/8/layout/hierarchy4"/>
    <dgm:cxn modelId="{56F40F04-41B3-43A6-A36C-3086B7EBEA70}" type="presParOf" srcId="{620C97DC-47E3-41C4-B797-854C3BAD297F}" destId="{B72A830D-D7C1-4BF9-805E-5103957DDBEA}" srcOrd="0" destOrd="0" presId="urn:microsoft.com/office/officeart/2005/8/layout/hierarchy4"/>
    <dgm:cxn modelId="{9BCC6839-7EB7-40EF-9BDA-8885AC1D7EE0}" type="presParOf" srcId="{B72A830D-D7C1-4BF9-805E-5103957DDBEA}" destId="{D82F62B3-195C-4AC6-80F9-83945A5EEC50}" srcOrd="0" destOrd="0" presId="urn:microsoft.com/office/officeart/2005/8/layout/hierarchy4"/>
    <dgm:cxn modelId="{63C1E127-247F-4989-AE9E-58FAEBE71870}" type="presParOf" srcId="{B72A830D-D7C1-4BF9-805E-5103957DDBEA}" destId="{E5DC6D6E-9B38-4CEA-AB0D-4B12773A298F}" srcOrd="1" destOrd="0" presId="urn:microsoft.com/office/officeart/2005/8/layout/hierarchy4"/>
    <dgm:cxn modelId="{F4E9EBB7-4890-4F69-9DEC-1F8EAF063372}" type="presParOf" srcId="{B72A830D-D7C1-4BF9-805E-5103957DDBEA}" destId="{B39A11EC-E66F-4731-B4D9-D7D13C71AB4A}" srcOrd="2" destOrd="0" presId="urn:microsoft.com/office/officeart/2005/8/layout/hierarchy4"/>
    <dgm:cxn modelId="{3A90FF5C-4B75-46AB-8427-FE3A2197D45C}" type="presParOf" srcId="{B39A11EC-E66F-4731-B4D9-D7D13C71AB4A}" destId="{8676EB5E-8DB7-4649-B2BC-4EFC59840D5F}" srcOrd="0" destOrd="0" presId="urn:microsoft.com/office/officeart/2005/8/layout/hierarchy4"/>
    <dgm:cxn modelId="{69E91730-9AD5-4FFB-B41C-DDAC5C248CFE}" type="presParOf" srcId="{8676EB5E-8DB7-4649-B2BC-4EFC59840D5F}" destId="{5FB60F35-CAAA-4735-8F42-14710B3EBA1E}" srcOrd="0" destOrd="0" presId="urn:microsoft.com/office/officeart/2005/8/layout/hierarchy4"/>
    <dgm:cxn modelId="{8F6B2C61-9ECE-4781-91CD-1BE01A2402D6}" type="presParOf" srcId="{8676EB5E-8DB7-4649-B2BC-4EFC59840D5F}" destId="{B365ED70-98CF-46DB-A7B6-A1CFD42B3CB1}" srcOrd="1" destOrd="0" presId="urn:microsoft.com/office/officeart/2005/8/layout/hierarchy4"/>
    <dgm:cxn modelId="{DBA77390-BE54-496C-B04A-AA00786CA4A4}" type="presParOf" srcId="{B39A11EC-E66F-4731-B4D9-D7D13C71AB4A}" destId="{12654A70-F0BC-4963-B367-9EA13D8064D3}" srcOrd="1" destOrd="0" presId="urn:microsoft.com/office/officeart/2005/8/layout/hierarchy4"/>
    <dgm:cxn modelId="{9E484C7B-BE7E-48BD-A327-F0491A10CB3F}" type="presParOf" srcId="{B39A11EC-E66F-4731-B4D9-D7D13C71AB4A}" destId="{CCB93AEB-D734-4412-856C-963C0DF8F148}" srcOrd="2" destOrd="0" presId="urn:microsoft.com/office/officeart/2005/8/layout/hierarchy4"/>
    <dgm:cxn modelId="{D590E3BD-616B-47C2-A410-979BF38EC5DF}" type="presParOf" srcId="{CCB93AEB-D734-4412-856C-963C0DF8F148}" destId="{12AF161A-EB37-4B00-B082-D01E74FCFF8F}" srcOrd="0" destOrd="0" presId="urn:microsoft.com/office/officeart/2005/8/layout/hierarchy4"/>
    <dgm:cxn modelId="{B38019BF-781D-43CE-AF74-BCDAE5D43EEA}" type="presParOf" srcId="{CCB93AEB-D734-4412-856C-963C0DF8F148}" destId="{C50F417E-92FD-4288-863A-46A6B3BBF86D}" srcOrd="1" destOrd="0" presId="urn:microsoft.com/office/officeart/2005/8/layout/hierarchy4"/>
    <dgm:cxn modelId="{0C020057-B6E3-4308-BD52-CA7D43F64DDB}" type="presParOf" srcId="{B39A11EC-E66F-4731-B4D9-D7D13C71AB4A}" destId="{01F6F461-67C6-46D5-8D39-FC471BBF2833}" srcOrd="3" destOrd="0" presId="urn:microsoft.com/office/officeart/2005/8/layout/hierarchy4"/>
    <dgm:cxn modelId="{8FA2D77A-FAFE-4C73-B9BA-CAAF29CD9872}" type="presParOf" srcId="{B39A11EC-E66F-4731-B4D9-D7D13C71AB4A}" destId="{CDCEA02D-39E4-458B-AAE2-065C4F213177}" srcOrd="4" destOrd="0" presId="urn:microsoft.com/office/officeart/2005/8/layout/hierarchy4"/>
    <dgm:cxn modelId="{D14ED6D7-15F9-4524-85C3-A1F3EEBE5750}" type="presParOf" srcId="{CDCEA02D-39E4-458B-AAE2-065C4F213177}" destId="{C2B84E6F-BB93-4D64-805A-BEA756305208}" srcOrd="0" destOrd="0" presId="urn:microsoft.com/office/officeart/2005/8/layout/hierarchy4"/>
    <dgm:cxn modelId="{C164805F-5106-48C1-B26B-2ED13C22C07B}" type="presParOf" srcId="{CDCEA02D-39E4-458B-AAE2-065C4F213177}" destId="{AF9F214A-0438-4C80-B80A-4D93C5E4B99E}" srcOrd="1" destOrd="0" presId="urn:microsoft.com/office/officeart/2005/8/layout/hierarchy4"/>
    <dgm:cxn modelId="{64E19F52-9BA6-4E09-AC54-2C0B84D6E01E}" type="presParOf" srcId="{B39A11EC-E66F-4731-B4D9-D7D13C71AB4A}" destId="{2953E78A-B71B-494E-AE7E-96E762DA75C7}" srcOrd="5" destOrd="0" presId="urn:microsoft.com/office/officeart/2005/8/layout/hierarchy4"/>
    <dgm:cxn modelId="{C27B9099-A26A-40A8-AB2C-45267582D675}" type="presParOf" srcId="{B39A11EC-E66F-4731-B4D9-D7D13C71AB4A}" destId="{F7BB069F-49E1-415C-AFB7-8F0A9F81A6B6}" srcOrd="6" destOrd="0" presId="urn:microsoft.com/office/officeart/2005/8/layout/hierarchy4"/>
    <dgm:cxn modelId="{D6CA3CE2-9789-48BF-8BF0-C3DF9C722787}" type="presParOf" srcId="{F7BB069F-49E1-415C-AFB7-8F0A9F81A6B6}" destId="{E0830AF3-969B-40C2-B9B9-1551C2A95B47}" srcOrd="0" destOrd="0" presId="urn:microsoft.com/office/officeart/2005/8/layout/hierarchy4"/>
    <dgm:cxn modelId="{6322A1C0-1B03-4991-A734-1E2C3C155947}" type="presParOf" srcId="{F7BB069F-49E1-415C-AFB7-8F0A9F81A6B6}" destId="{4AE66378-F339-4B82-A9E4-96D5B63BAFB7}" srcOrd="1" destOrd="0" presId="urn:microsoft.com/office/officeart/2005/8/layout/hierarchy4"/>
    <dgm:cxn modelId="{A90D827F-5F00-4E96-BB2D-BFBF287E2928}" type="presParOf" srcId="{B39A11EC-E66F-4731-B4D9-D7D13C71AB4A}" destId="{9095837D-D7E5-4235-A7AE-420E47C9D1B4}" srcOrd="7" destOrd="0" presId="urn:microsoft.com/office/officeart/2005/8/layout/hierarchy4"/>
    <dgm:cxn modelId="{E6E74389-7F2A-46D9-867C-CF0CFB5CF428}" type="presParOf" srcId="{B39A11EC-E66F-4731-B4D9-D7D13C71AB4A}" destId="{60BE98BD-16E8-4CFF-B3C5-FBB08379AAF2}" srcOrd="8" destOrd="0" presId="urn:microsoft.com/office/officeart/2005/8/layout/hierarchy4"/>
    <dgm:cxn modelId="{BCAC55C0-C089-4E05-966E-C3C82A104F02}" type="presParOf" srcId="{60BE98BD-16E8-4CFF-B3C5-FBB08379AAF2}" destId="{CCF7392C-C6BE-4BC6-B7F0-6A9D17EA6328}" srcOrd="0" destOrd="0" presId="urn:microsoft.com/office/officeart/2005/8/layout/hierarchy4"/>
    <dgm:cxn modelId="{3301DF4B-BBAF-49AB-A8BA-9440C5AF64C4}" type="presParOf" srcId="{60BE98BD-16E8-4CFF-B3C5-FBB08379AAF2}" destId="{5149991E-CA5A-4DD7-86E1-09CCB584C59A}" srcOrd="1" destOrd="0" presId="urn:microsoft.com/office/officeart/2005/8/layout/hierarchy4"/>
    <dgm:cxn modelId="{E7A76356-B40F-4C08-ABE1-DD4703D152D9}" type="presParOf" srcId="{B39A11EC-E66F-4731-B4D9-D7D13C71AB4A}" destId="{6E32501B-8F72-46E6-A12A-D6BB0BEFA694}" srcOrd="9" destOrd="0" presId="urn:microsoft.com/office/officeart/2005/8/layout/hierarchy4"/>
    <dgm:cxn modelId="{1227DEC2-5CEE-463C-B964-EF32F96E75E2}" type="presParOf" srcId="{B39A11EC-E66F-4731-B4D9-D7D13C71AB4A}" destId="{4E697156-6413-44EA-81FE-97B8756FAE4D}" srcOrd="10" destOrd="0" presId="urn:microsoft.com/office/officeart/2005/8/layout/hierarchy4"/>
    <dgm:cxn modelId="{A197A8AD-42E2-4DAC-ABBD-344D04C510D0}" type="presParOf" srcId="{4E697156-6413-44EA-81FE-97B8756FAE4D}" destId="{A74B4127-7DA6-4A0A-978B-8A5C9176CDBD}" srcOrd="0" destOrd="0" presId="urn:microsoft.com/office/officeart/2005/8/layout/hierarchy4"/>
    <dgm:cxn modelId="{5C17ACE5-A192-431B-9E80-1D8FEE355674}" type="presParOf" srcId="{4E697156-6413-44EA-81FE-97B8756FAE4D}" destId="{F1286883-F304-4CEB-8F10-FD559C3E0917}" srcOrd="1" destOrd="0" presId="urn:microsoft.com/office/officeart/2005/8/layout/hierarchy4"/>
    <dgm:cxn modelId="{BD0E3EB0-51FB-4EE1-A455-AC28525CCA22}" type="presParOf" srcId="{B39A11EC-E66F-4731-B4D9-D7D13C71AB4A}" destId="{DF5A12D0-1A02-4E36-A3F8-654DC442848C}" srcOrd="11" destOrd="0" presId="urn:microsoft.com/office/officeart/2005/8/layout/hierarchy4"/>
    <dgm:cxn modelId="{17AD08E0-51DE-488A-A84B-D6E3D2268D8E}" type="presParOf" srcId="{B39A11EC-E66F-4731-B4D9-D7D13C71AB4A}" destId="{0673533D-24CA-4D92-A73D-DFE557294171}" srcOrd="12" destOrd="0" presId="urn:microsoft.com/office/officeart/2005/8/layout/hierarchy4"/>
    <dgm:cxn modelId="{8976D44F-D90E-4B70-9407-EE1F969F7058}" type="presParOf" srcId="{0673533D-24CA-4D92-A73D-DFE557294171}" destId="{6DFC8C6F-4211-4D36-A893-C60488E8E78C}" srcOrd="0" destOrd="0" presId="urn:microsoft.com/office/officeart/2005/8/layout/hierarchy4"/>
    <dgm:cxn modelId="{DC9103F8-CF4D-4898-836D-86B6D6168658}" type="presParOf" srcId="{0673533D-24CA-4D92-A73D-DFE557294171}" destId="{417620B3-54F9-41D7-A63D-DF6F62316209}" srcOrd="1" destOrd="0" presId="urn:microsoft.com/office/officeart/2005/8/layout/hierarchy4"/>
    <dgm:cxn modelId="{7C92708B-1F04-4497-8EAB-F60606A36F1C}" type="presParOf" srcId="{B39A11EC-E66F-4731-B4D9-D7D13C71AB4A}" destId="{B043CA98-4280-4E9E-8F97-64D7A4EECAB7}" srcOrd="13" destOrd="0" presId="urn:microsoft.com/office/officeart/2005/8/layout/hierarchy4"/>
    <dgm:cxn modelId="{E9F4DDA4-05E2-4E23-B49D-01DB0AAF9600}" type="presParOf" srcId="{B39A11EC-E66F-4731-B4D9-D7D13C71AB4A}" destId="{8D943ED9-56B5-464A-98FB-7D2EBE7E591D}" srcOrd="14" destOrd="0" presId="urn:microsoft.com/office/officeart/2005/8/layout/hierarchy4"/>
    <dgm:cxn modelId="{EFF1F8BD-A6D2-4C54-AACD-CB7293DF9B8E}" type="presParOf" srcId="{8D943ED9-56B5-464A-98FB-7D2EBE7E591D}" destId="{E592E2A4-3C96-43DF-B45B-F01B5CF9E57E}" srcOrd="0" destOrd="0" presId="urn:microsoft.com/office/officeart/2005/8/layout/hierarchy4"/>
    <dgm:cxn modelId="{6FD253FB-2A28-45F7-BB7A-A6BBFF6AAC76}" type="presParOf" srcId="{8D943ED9-56B5-464A-98FB-7D2EBE7E591D}" destId="{7F3E862C-5B49-4C49-B53E-9E72B7181FB0}" srcOrd="1" destOrd="0" presId="urn:microsoft.com/office/officeart/2005/8/layout/hierarchy4"/>
    <dgm:cxn modelId="{F01C9E67-4E1E-4CA7-A7CA-A5054220C79F}" type="presParOf" srcId="{8D943ED9-56B5-464A-98FB-7D2EBE7E591D}" destId="{F6338F5D-C321-4B58-BE95-005F99242513}" srcOrd="2" destOrd="0" presId="urn:microsoft.com/office/officeart/2005/8/layout/hierarchy4"/>
    <dgm:cxn modelId="{275E0E47-7248-4004-BF53-E6083EA0669F}" type="presParOf" srcId="{F6338F5D-C321-4B58-BE95-005F99242513}" destId="{DE9ADE3F-40C5-46B8-AC52-B0EA2597129B}" srcOrd="0" destOrd="0" presId="urn:microsoft.com/office/officeart/2005/8/layout/hierarchy4"/>
    <dgm:cxn modelId="{92D65EA2-428E-4DE6-A077-5C0FC101A619}" type="presParOf" srcId="{DE9ADE3F-40C5-46B8-AC52-B0EA2597129B}" destId="{6FD2023C-207A-4E02-BD61-DA5D8000C494}" srcOrd="0" destOrd="0" presId="urn:microsoft.com/office/officeart/2005/8/layout/hierarchy4"/>
    <dgm:cxn modelId="{1FB6069A-54EC-43D8-B2B2-7464BAFD75DE}" type="presParOf" srcId="{DE9ADE3F-40C5-46B8-AC52-B0EA2597129B}" destId="{ADF13744-1141-4694-90BF-8DD7284E4FC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EE0B0D-F2A4-4898-8FF5-18BDDDBE8D82}" type="doc">
      <dgm:prSet loTypeId="urn:microsoft.com/office/officeart/2005/8/layout/l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BE"/>
        </a:p>
      </dgm:t>
    </dgm:pt>
    <dgm:pt modelId="{57433688-4AE1-4E86-9276-B766A3B620ED}">
      <dgm:prSet phldrT="[Texte]"/>
      <dgm:spPr/>
      <dgm:t>
        <a:bodyPr/>
        <a:lstStyle/>
        <a:p>
          <a:r>
            <a:rPr lang="fr-FR" dirty="0"/>
            <a:t>Stations d’épuration                                       </a:t>
          </a:r>
          <a:r>
            <a:rPr lang="fr-FR" dirty="0">
              <a:sym typeface="Symbol" panose="05050102010706020507" pitchFamily="18" charset="2"/>
            </a:rPr>
            <a:t> 50.000 EH</a:t>
          </a:r>
          <a:endParaRPr lang="fr-BE" dirty="0"/>
        </a:p>
      </dgm:t>
    </dgm:pt>
    <dgm:pt modelId="{62E4C8CD-A477-4369-A082-638A2D1E5AB1}" type="parTrans" cxnId="{6A7EF172-0C02-43E1-BD58-170870D4E4AD}">
      <dgm:prSet/>
      <dgm:spPr/>
      <dgm:t>
        <a:bodyPr/>
        <a:lstStyle/>
        <a:p>
          <a:endParaRPr lang="fr-BE"/>
        </a:p>
      </dgm:t>
    </dgm:pt>
    <dgm:pt modelId="{F1CB11B6-CDF5-42CB-B1A3-87BC74CB219D}" type="sibTrans" cxnId="{6A7EF172-0C02-43E1-BD58-170870D4E4AD}">
      <dgm:prSet/>
      <dgm:spPr/>
      <dgm:t>
        <a:bodyPr/>
        <a:lstStyle/>
        <a:p>
          <a:endParaRPr lang="fr-BE"/>
        </a:p>
      </dgm:t>
    </dgm:pt>
    <dgm:pt modelId="{6F1ED102-8ADC-4B47-B979-3D77479848C4}">
      <dgm:prSet phldrT="[Texte]"/>
      <dgm:spPr/>
      <dgm:t>
        <a:bodyPr/>
        <a:lstStyle/>
        <a:p>
          <a:r>
            <a:rPr lang="fr-FR" dirty="0"/>
            <a:t>1 visite par période </a:t>
          </a:r>
        </a:p>
        <a:p>
          <a:r>
            <a:rPr lang="fr-FR" dirty="0"/>
            <a:t>de 3 ans</a:t>
          </a:r>
          <a:endParaRPr lang="fr-BE" dirty="0"/>
        </a:p>
      </dgm:t>
    </dgm:pt>
    <dgm:pt modelId="{5D26386E-6114-4475-9277-C6B1DAD7B93B}" type="parTrans" cxnId="{924CD39A-178C-4F20-91AE-52FDBD3A6373}">
      <dgm:prSet/>
      <dgm:spPr/>
      <dgm:t>
        <a:bodyPr/>
        <a:lstStyle/>
        <a:p>
          <a:endParaRPr lang="fr-BE"/>
        </a:p>
      </dgm:t>
    </dgm:pt>
    <dgm:pt modelId="{F324CB1A-0CC1-4A21-ABAF-74827681EBD3}" type="sibTrans" cxnId="{924CD39A-178C-4F20-91AE-52FDBD3A6373}">
      <dgm:prSet/>
      <dgm:spPr/>
      <dgm:t>
        <a:bodyPr/>
        <a:lstStyle/>
        <a:p>
          <a:endParaRPr lang="fr-BE"/>
        </a:p>
      </dgm:t>
    </dgm:pt>
    <dgm:pt modelId="{97C4AC03-682C-45C0-A39B-6B2EEB478D81}">
      <dgm:prSet phldrT="[Texte]"/>
      <dgm:spPr/>
      <dgm:t>
        <a:bodyPr/>
        <a:lstStyle/>
        <a:p>
          <a:r>
            <a:rPr lang="fr-FR" dirty="0"/>
            <a:t>10.000 EH ≤ </a:t>
          </a:r>
          <a:r>
            <a:rPr lang="fr-BE" dirty="0"/>
            <a:t>Stations d’épuration</a:t>
          </a:r>
        </a:p>
        <a:p>
          <a:r>
            <a:rPr lang="fr-FR" dirty="0">
              <a:sym typeface="Symbol" panose="05050102010706020507" pitchFamily="18" charset="2"/>
            </a:rPr>
            <a:t>&lt; 50.000 EH</a:t>
          </a:r>
          <a:endParaRPr lang="fr-BE" dirty="0"/>
        </a:p>
      </dgm:t>
    </dgm:pt>
    <dgm:pt modelId="{CC319495-0C0E-4A2A-9803-939CE226B870}" type="parTrans" cxnId="{510D08AF-2268-41AA-9B2D-53BD1FB61579}">
      <dgm:prSet/>
      <dgm:spPr/>
      <dgm:t>
        <a:bodyPr/>
        <a:lstStyle/>
        <a:p>
          <a:endParaRPr lang="fr-BE"/>
        </a:p>
      </dgm:t>
    </dgm:pt>
    <dgm:pt modelId="{658C0D07-6D24-429A-A251-33E197EBA3D4}" type="sibTrans" cxnId="{510D08AF-2268-41AA-9B2D-53BD1FB61579}">
      <dgm:prSet/>
      <dgm:spPr/>
      <dgm:t>
        <a:bodyPr/>
        <a:lstStyle/>
        <a:p>
          <a:endParaRPr lang="fr-BE"/>
        </a:p>
      </dgm:t>
    </dgm:pt>
    <dgm:pt modelId="{FE9F3828-0AC2-4014-8605-AC6CE3A22E2D}">
      <dgm:prSet phldrT="[Texte]"/>
      <dgm:spPr/>
      <dgm:t>
        <a:bodyPr/>
        <a:lstStyle/>
        <a:p>
          <a:r>
            <a:rPr lang="fr-FR" dirty="0"/>
            <a:t>1 visite par période </a:t>
          </a:r>
        </a:p>
        <a:p>
          <a:r>
            <a:rPr lang="fr-FR" dirty="0"/>
            <a:t>de 6 ans</a:t>
          </a:r>
          <a:endParaRPr lang="fr-BE" dirty="0"/>
        </a:p>
      </dgm:t>
    </dgm:pt>
    <dgm:pt modelId="{59A042F7-26D2-445C-9394-A9836E7778EF}" type="parTrans" cxnId="{E1574B71-2AF5-4963-9FED-BE1D3F53190F}">
      <dgm:prSet/>
      <dgm:spPr/>
      <dgm:t>
        <a:bodyPr/>
        <a:lstStyle/>
        <a:p>
          <a:endParaRPr lang="fr-BE"/>
        </a:p>
      </dgm:t>
    </dgm:pt>
    <dgm:pt modelId="{D241D545-7C2F-421C-B4BC-6391DE53D571}" type="sibTrans" cxnId="{E1574B71-2AF5-4963-9FED-BE1D3F53190F}">
      <dgm:prSet/>
      <dgm:spPr/>
      <dgm:t>
        <a:bodyPr/>
        <a:lstStyle/>
        <a:p>
          <a:endParaRPr lang="fr-BE"/>
        </a:p>
      </dgm:t>
    </dgm:pt>
    <dgm:pt modelId="{196D0682-C260-43FB-9F0F-8FBC3CE78439}">
      <dgm:prSet phldrT="[Texte]"/>
      <dgm:spPr/>
      <dgm:t>
        <a:bodyPr/>
        <a:lstStyle/>
        <a:p>
          <a:r>
            <a:rPr lang="fr-FR" dirty="0"/>
            <a:t>Stations d’épuration                                  &lt; 10.000 EH</a:t>
          </a:r>
          <a:endParaRPr lang="fr-BE" dirty="0"/>
        </a:p>
      </dgm:t>
    </dgm:pt>
    <dgm:pt modelId="{5BF58798-69B6-4D3B-B83D-A0FF7A06649E}" type="parTrans" cxnId="{7095E698-4EC5-4E1B-BF86-2584D39D04B4}">
      <dgm:prSet/>
      <dgm:spPr/>
      <dgm:t>
        <a:bodyPr/>
        <a:lstStyle/>
        <a:p>
          <a:endParaRPr lang="fr-BE"/>
        </a:p>
      </dgm:t>
    </dgm:pt>
    <dgm:pt modelId="{1FA01B22-DA2D-4222-B27D-0816B758B64E}" type="sibTrans" cxnId="{7095E698-4EC5-4E1B-BF86-2584D39D04B4}">
      <dgm:prSet/>
      <dgm:spPr/>
      <dgm:t>
        <a:bodyPr/>
        <a:lstStyle/>
        <a:p>
          <a:endParaRPr lang="fr-BE"/>
        </a:p>
      </dgm:t>
    </dgm:pt>
    <dgm:pt modelId="{593F7755-B5EA-4EC3-A8D5-673073AB5DDA}">
      <dgm:prSet phldrT="[Texte]"/>
      <dgm:spPr/>
      <dgm:t>
        <a:bodyPr/>
        <a:lstStyle/>
        <a:p>
          <a:r>
            <a:rPr lang="fr-FR" dirty="0"/>
            <a:t>1 visite par période </a:t>
          </a:r>
        </a:p>
        <a:p>
          <a:r>
            <a:rPr lang="fr-FR" dirty="0"/>
            <a:t>de 9 ans</a:t>
          </a:r>
          <a:endParaRPr lang="fr-BE" dirty="0"/>
        </a:p>
      </dgm:t>
    </dgm:pt>
    <dgm:pt modelId="{163567FD-B021-40F9-B418-578FDA60E87B}" type="parTrans" cxnId="{EC33CC80-B605-4F6E-889D-F84317EC68ED}">
      <dgm:prSet/>
      <dgm:spPr/>
      <dgm:t>
        <a:bodyPr/>
        <a:lstStyle/>
        <a:p>
          <a:endParaRPr lang="fr-BE"/>
        </a:p>
      </dgm:t>
    </dgm:pt>
    <dgm:pt modelId="{36C7E595-6EE9-4844-ABA3-78E0259D37DC}" type="sibTrans" cxnId="{EC33CC80-B605-4F6E-889D-F84317EC68ED}">
      <dgm:prSet/>
      <dgm:spPr/>
      <dgm:t>
        <a:bodyPr/>
        <a:lstStyle/>
        <a:p>
          <a:endParaRPr lang="fr-BE"/>
        </a:p>
      </dgm:t>
    </dgm:pt>
    <dgm:pt modelId="{D948D67B-9C2B-4694-8EAA-F7B70CDACBAB}" type="pres">
      <dgm:prSet presAssocID="{9EEE0B0D-F2A4-4898-8FF5-18BDDDBE8D82}" presName="Name0" presStyleCnt="0">
        <dgm:presLayoutVars>
          <dgm:dir/>
          <dgm:animLvl val="lvl"/>
          <dgm:resizeHandles val="exact"/>
        </dgm:presLayoutVars>
      </dgm:prSet>
      <dgm:spPr/>
    </dgm:pt>
    <dgm:pt modelId="{D9E932CB-8C4A-4DCA-82D9-0F1518E9000F}" type="pres">
      <dgm:prSet presAssocID="{57433688-4AE1-4E86-9276-B766A3B620ED}" presName="vertFlow" presStyleCnt="0"/>
      <dgm:spPr/>
    </dgm:pt>
    <dgm:pt modelId="{2B3E7503-A749-4FE6-8295-0F3575405C05}" type="pres">
      <dgm:prSet presAssocID="{57433688-4AE1-4E86-9276-B766A3B620ED}" presName="header" presStyleLbl="node1" presStyleIdx="0" presStyleCnt="3"/>
      <dgm:spPr/>
    </dgm:pt>
    <dgm:pt modelId="{61FEF2FB-55AA-40BF-B41B-C9A2B48B2B6B}" type="pres">
      <dgm:prSet presAssocID="{5D26386E-6114-4475-9277-C6B1DAD7B93B}" presName="parTrans" presStyleLbl="sibTrans2D1" presStyleIdx="0" presStyleCnt="3"/>
      <dgm:spPr/>
    </dgm:pt>
    <dgm:pt modelId="{9880CB82-D450-40E3-B291-6F5E4D4A5815}" type="pres">
      <dgm:prSet presAssocID="{6F1ED102-8ADC-4B47-B979-3D77479848C4}" presName="child" presStyleLbl="alignAccFollowNode1" presStyleIdx="0" presStyleCnt="3">
        <dgm:presLayoutVars>
          <dgm:chMax val="0"/>
          <dgm:bulletEnabled val="1"/>
        </dgm:presLayoutVars>
      </dgm:prSet>
      <dgm:spPr/>
    </dgm:pt>
    <dgm:pt modelId="{C6F4AC96-372A-4593-8F3C-985A03A645BE}" type="pres">
      <dgm:prSet presAssocID="{57433688-4AE1-4E86-9276-B766A3B620ED}" presName="hSp" presStyleCnt="0"/>
      <dgm:spPr/>
    </dgm:pt>
    <dgm:pt modelId="{7DDB164B-3F69-486E-876B-93802EBA5BD7}" type="pres">
      <dgm:prSet presAssocID="{97C4AC03-682C-45C0-A39B-6B2EEB478D81}" presName="vertFlow" presStyleCnt="0"/>
      <dgm:spPr/>
    </dgm:pt>
    <dgm:pt modelId="{27F9C2AC-043B-43B8-8FB1-AD0B41435CFD}" type="pres">
      <dgm:prSet presAssocID="{97C4AC03-682C-45C0-A39B-6B2EEB478D81}" presName="header" presStyleLbl="node1" presStyleIdx="1" presStyleCnt="3" custLinFactNeighborX="-1939" custLinFactNeighborY="4344"/>
      <dgm:spPr/>
    </dgm:pt>
    <dgm:pt modelId="{E5820242-C70E-4403-81DC-4E5BE1C1A207}" type="pres">
      <dgm:prSet presAssocID="{59A042F7-26D2-445C-9394-A9836E7778EF}" presName="parTrans" presStyleLbl="sibTrans2D1" presStyleIdx="1" presStyleCnt="3"/>
      <dgm:spPr/>
    </dgm:pt>
    <dgm:pt modelId="{5289FCF8-2013-4181-AF0C-1B2697A0B0C2}" type="pres">
      <dgm:prSet presAssocID="{FE9F3828-0AC2-4014-8605-AC6CE3A22E2D}" presName="child" presStyleLbl="alignAccFollowNode1" presStyleIdx="1" presStyleCnt="3">
        <dgm:presLayoutVars>
          <dgm:chMax val="0"/>
          <dgm:bulletEnabled val="1"/>
        </dgm:presLayoutVars>
      </dgm:prSet>
      <dgm:spPr/>
    </dgm:pt>
    <dgm:pt modelId="{05C5B6CF-7F22-480D-A05D-B7FD14AD1300}" type="pres">
      <dgm:prSet presAssocID="{97C4AC03-682C-45C0-A39B-6B2EEB478D81}" presName="hSp" presStyleCnt="0"/>
      <dgm:spPr/>
    </dgm:pt>
    <dgm:pt modelId="{63A62C2E-7A7F-4BBF-B0B7-8D0211060827}" type="pres">
      <dgm:prSet presAssocID="{196D0682-C260-43FB-9F0F-8FBC3CE78439}" presName="vertFlow" presStyleCnt="0"/>
      <dgm:spPr/>
    </dgm:pt>
    <dgm:pt modelId="{350A9EF9-0C10-455A-A4F2-82F6B909BFD3}" type="pres">
      <dgm:prSet presAssocID="{196D0682-C260-43FB-9F0F-8FBC3CE78439}" presName="header" presStyleLbl="node1" presStyleIdx="2" presStyleCnt="3"/>
      <dgm:spPr/>
    </dgm:pt>
    <dgm:pt modelId="{906AA284-2620-4B84-803C-9147138DB94F}" type="pres">
      <dgm:prSet presAssocID="{163567FD-B021-40F9-B418-578FDA60E87B}" presName="parTrans" presStyleLbl="sibTrans2D1" presStyleIdx="2" presStyleCnt="3"/>
      <dgm:spPr/>
    </dgm:pt>
    <dgm:pt modelId="{C1FA51B6-CAB0-440F-9392-E3D86BDD0C56}" type="pres">
      <dgm:prSet presAssocID="{593F7755-B5EA-4EC3-A8D5-673073AB5DDA}" presName="child" presStyleLbl="alignAccFollowNode1" presStyleIdx="2" presStyleCnt="3">
        <dgm:presLayoutVars>
          <dgm:chMax val="0"/>
          <dgm:bulletEnabled val="1"/>
        </dgm:presLayoutVars>
      </dgm:prSet>
      <dgm:spPr/>
    </dgm:pt>
  </dgm:ptLst>
  <dgm:cxnLst>
    <dgm:cxn modelId="{2FDBBC17-1D7B-453B-BF69-AE039048496D}" type="presOf" srcId="{163567FD-B021-40F9-B418-578FDA60E87B}" destId="{906AA284-2620-4B84-803C-9147138DB94F}" srcOrd="0" destOrd="0" presId="urn:microsoft.com/office/officeart/2005/8/layout/lProcess1"/>
    <dgm:cxn modelId="{68BB1227-2FA2-4890-9F0E-7F00F7185F44}" type="presOf" srcId="{97C4AC03-682C-45C0-A39B-6B2EEB478D81}" destId="{27F9C2AC-043B-43B8-8FB1-AD0B41435CFD}" srcOrd="0" destOrd="0" presId="urn:microsoft.com/office/officeart/2005/8/layout/lProcess1"/>
    <dgm:cxn modelId="{2291FC35-421C-4195-A10A-00C39B63CE8D}" type="presOf" srcId="{593F7755-B5EA-4EC3-A8D5-673073AB5DDA}" destId="{C1FA51B6-CAB0-440F-9392-E3D86BDD0C56}" srcOrd="0" destOrd="0" presId="urn:microsoft.com/office/officeart/2005/8/layout/lProcess1"/>
    <dgm:cxn modelId="{E1574B71-2AF5-4963-9FED-BE1D3F53190F}" srcId="{97C4AC03-682C-45C0-A39B-6B2EEB478D81}" destId="{FE9F3828-0AC2-4014-8605-AC6CE3A22E2D}" srcOrd="0" destOrd="0" parTransId="{59A042F7-26D2-445C-9394-A9836E7778EF}" sibTransId="{D241D545-7C2F-421C-B4BC-6391DE53D571}"/>
    <dgm:cxn modelId="{C630C271-D189-4BE9-9A62-EDCB97DFEB5F}" type="presOf" srcId="{196D0682-C260-43FB-9F0F-8FBC3CE78439}" destId="{350A9EF9-0C10-455A-A4F2-82F6B909BFD3}" srcOrd="0" destOrd="0" presId="urn:microsoft.com/office/officeart/2005/8/layout/lProcess1"/>
    <dgm:cxn modelId="{6A7EF172-0C02-43E1-BD58-170870D4E4AD}" srcId="{9EEE0B0D-F2A4-4898-8FF5-18BDDDBE8D82}" destId="{57433688-4AE1-4E86-9276-B766A3B620ED}" srcOrd="0" destOrd="0" parTransId="{62E4C8CD-A477-4369-A082-638A2D1E5AB1}" sibTransId="{F1CB11B6-CDF5-42CB-B1A3-87BC74CB219D}"/>
    <dgm:cxn modelId="{EC33CC80-B605-4F6E-889D-F84317EC68ED}" srcId="{196D0682-C260-43FB-9F0F-8FBC3CE78439}" destId="{593F7755-B5EA-4EC3-A8D5-673073AB5DDA}" srcOrd="0" destOrd="0" parTransId="{163567FD-B021-40F9-B418-578FDA60E87B}" sibTransId="{36C7E595-6EE9-4844-ABA3-78E0259D37DC}"/>
    <dgm:cxn modelId="{7095E698-4EC5-4E1B-BF86-2584D39D04B4}" srcId="{9EEE0B0D-F2A4-4898-8FF5-18BDDDBE8D82}" destId="{196D0682-C260-43FB-9F0F-8FBC3CE78439}" srcOrd="2" destOrd="0" parTransId="{5BF58798-69B6-4D3B-B83D-A0FF7A06649E}" sibTransId="{1FA01B22-DA2D-4222-B27D-0816B758B64E}"/>
    <dgm:cxn modelId="{924CD39A-178C-4F20-91AE-52FDBD3A6373}" srcId="{57433688-4AE1-4E86-9276-B766A3B620ED}" destId="{6F1ED102-8ADC-4B47-B979-3D77479848C4}" srcOrd="0" destOrd="0" parTransId="{5D26386E-6114-4475-9277-C6B1DAD7B93B}" sibTransId="{F324CB1A-0CC1-4A21-ABAF-74827681EBD3}"/>
    <dgm:cxn modelId="{510D08AF-2268-41AA-9B2D-53BD1FB61579}" srcId="{9EEE0B0D-F2A4-4898-8FF5-18BDDDBE8D82}" destId="{97C4AC03-682C-45C0-A39B-6B2EEB478D81}" srcOrd="1" destOrd="0" parTransId="{CC319495-0C0E-4A2A-9803-939CE226B870}" sibTransId="{658C0D07-6D24-429A-A251-33E197EBA3D4}"/>
    <dgm:cxn modelId="{BC7F60CF-16BE-45D1-A7D2-0F8F83947B8B}" type="presOf" srcId="{57433688-4AE1-4E86-9276-B766A3B620ED}" destId="{2B3E7503-A749-4FE6-8295-0F3575405C05}" srcOrd="0" destOrd="0" presId="urn:microsoft.com/office/officeart/2005/8/layout/lProcess1"/>
    <dgm:cxn modelId="{5AA27DE0-FBE2-41BE-BD2E-374488868F95}" type="presOf" srcId="{9EEE0B0D-F2A4-4898-8FF5-18BDDDBE8D82}" destId="{D948D67B-9C2B-4694-8EAA-F7B70CDACBAB}" srcOrd="0" destOrd="0" presId="urn:microsoft.com/office/officeart/2005/8/layout/lProcess1"/>
    <dgm:cxn modelId="{FB519EF9-CA86-4310-A886-523C23CC61B0}" type="presOf" srcId="{5D26386E-6114-4475-9277-C6B1DAD7B93B}" destId="{61FEF2FB-55AA-40BF-B41B-C9A2B48B2B6B}" srcOrd="0" destOrd="0" presId="urn:microsoft.com/office/officeart/2005/8/layout/lProcess1"/>
    <dgm:cxn modelId="{AED80EFB-66DD-4063-B6A5-44CC0790A38C}" type="presOf" srcId="{FE9F3828-0AC2-4014-8605-AC6CE3A22E2D}" destId="{5289FCF8-2013-4181-AF0C-1B2697A0B0C2}" srcOrd="0" destOrd="0" presId="urn:microsoft.com/office/officeart/2005/8/layout/lProcess1"/>
    <dgm:cxn modelId="{A43F14FD-B1E5-4AC0-896F-2335D0104528}" type="presOf" srcId="{6F1ED102-8ADC-4B47-B979-3D77479848C4}" destId="{9880CB82-D450-40E3-B291-6F5E4D4A5815}" srcOrd="0" destOrd="0" presId="urn:microsoft.com/office/officeart/2005/8/layout/lProcess1"/>
    <dgm:cxn modelId="{9EE06EFE-BA9C-467E-946D-8FAAE67E233D}" type="presOf" srcId="{59A042F7-26D2-445C-9394-A9836E7778EF}" destId="{E5820242-C70E-4403-81DC-4E5BE1C1A207}" srcOrd="0" destOrd="0" presId="urn:microsoft.com/office/officeart/2005/8/layout/lProcess1"/>
    <dgm:cxn modelId="{A727AB11-C62B-4E26-AAB4-A01D0D9ADB4C}" type="presParOf" srcId="{D948D67B-9C2B-4694-8EAA-F7B70CDACBAB}" destId="{D9E932CB-8C4A-4DCA-82D9-0F1518E9000F}" srcOrd="0" destOrd="0" presId="urn:microsoft.com/office/officeart/2005/8/layout/lProcess1"/>
    <dgm:cxn modelId="{A5D7929A-5FE2-41D3-90F2-87C989012319}" type="presParOf" srcId="{D9E932CB-8C4A-4DCA-82D9-0F1518E9000F}" destId="{2B3E7503-A749-4FE6-8295-0F3575405C05}" srcOrd="0" destOrd="0" presId="urn:microsoft.com/office/officeart/2005/8/layout/lProcess1"/>
    <dgm:cxn modelId="{1DE8D076-1915-4DCD-81FF-3474EE88F891}" type="presParOf" srcId="{D9E932CB-8C4A-4DCA-82D9-0F1518E9000F}" destId="{61FEF2FB-55AA-40BF-B41B-C9A2B48B2B6B}" srcOrd="1" destOrd="0" presId="urn:microsoft.com/office/officeart/2005/8/layout/lProcess1"/>
    <dgm:cxn modelId="{96716C72-3751-4D63-A9C0-FA1F3824F7E8}" type="presParOf" srcId="{D9E932CB-8C4A-4DCA-82D9-0F1518E9000F}" destId="{9880CB82-D450-40E3-B291-6F5E4D4A5815}" srcOrd="2" destOrd="0" presId="urn:microsoft.com/office/officeart/2005/8/layout/lProcess1"/>
    <dgm:cxn modelId="{3D18A8D0-65DC-436E-B7F9-ED6FBF53087D}" type="presParOf" srcId="{D948D67B-9C2B-4694-8EAA-F7B70CDACBAB}" destId="{C6F4AC96-372A-4593-8F3C-985A03A645BE}" srcOrd="1" destOrd="0" presId="urn:microsoft.com/office/officeart/2005/8/layout/lProcess1"/>
    <dgm:cxn modelId="{2C2699D3-D05C-4428-9F89-DA31B226C0FC}" type="presParOf" srcId="{D948D67B-9C2B-4694-8EAA-F7B70CDACBAB}" destId="{7DDB164B-3F69-486E-876B-93802EBA5BD7}" srcOrd="2" destOrd="0" presId="urn:microsoft.com/office/officeart/2005/8/layout/lProcess1"/>
    <dgm:cxn modelId="{5A2E088F-4B5A-4BD9-95B5-8E8B8F612F82}" type="presParOf" srcId="{7DDB164B-3F69-486E-876B-93802EBA5BD7}" destId="{27F9C2AC-043B-43B8-8FB1-AD0B41435CFD}" srcOrd="0" destOrd="0" presId="urn:microsoft.com/office/officeart/2005/8/layout/lProcess1"/>
    <dgm:cxn modelId="{0273B214-26FF-4CC8-9625-4C62202B1C8B}" type="presParOf" srcId="{7DDB164B-3F69-486E-876B-93802EBA5BD7}" destId="{E5820242-C70E-4403-81DC-4E5BE1C1A207}" srcOrd="1" destOrd="0" presId="urn:microsoft.com/office/officeart/2005/8/layout/lProcess1"/>
    <dgm:cxn modelId="{762CA4CB-2AA9-4C03-924D-E0E8647333AF}" type="presParOf" srcId="{7DDB164B-3F69-486E-876B-93802EBA5BD7}" destId="{5289FCF8-2013-4181-AF0C-1B2697A0B0C2}" srcOrd="2" destOrd="0" presId="urn:microsoft.com/office/officeart/2005/8/layout/lProcess1"/>
    <dgm:cxn modelId="{DEEDE711-9DE5-41A8-AEE7-4676A426E199}" type="presParOf" srcId="{D948D67B-9C2B-4694-8EAA-F7B70CDACBAB}" destId="{05C5B6CF-7F22-480D-A05D-B7FD14AD1300}" srcOrd="3" destOrd="0" presId="urn:microsoft.com/office/officeart/2005/8/layout/lProcess1"/>
    <dgm:cxn modelId="{E6EF71DC-73AD-4103-821D-C522C5ACF43A}" type="presParOf" srcId="{D948D67B-9C2B-4694-8EAA-F7B70CDACBAB}" destId="{63A62C2E-7A7F-4BBF-B0B7-8D0211060827}" srcOrd="4" destOrd="0" presId="urn:microsoft.com/office/officeart/2005/8/layout/lProcess1"/>
    <dgm:cxn modelId="{BA39500F-F1F9-46AF-BA87-8903F8C79C16}" type="presParOf" srcId="{63A62C2E-7A7F-4BBF-B0B7-8D0211060827}" destId="{350A9EF9-0C10-455A-A4F2-82F6B909BFD3}" srcOrd="0" destOrd="0" presId="urn:microsoft.com/office/officeart/2005/8/layout/lProcess1"/>
    <dgm:cxn modelId="{69EEE7A2-AF03-401B-9800-596C485C4C7E}" type="presParOf" srcId="{63A62C2E-7A7F-4BBF-B0B7-8D0211060827}" destId="{906AA284-2620-4B84-803C-9147138DB94F}" srcOrd="1" destOrd="0" presId="urn:microsoft.com/office/officeart/2005/8/layout/lProcess1"/>
    <dgm:cxn modelId="{992B2C73-1289-4882-BFE4-28E83C1CA8FC}" type="presParOf" srcId="{63A62C2E-7A7F-4BBF-B0B7-8D0211060827}" destId="{C1FA51B6-CAB0-440F-9392-E3D86BDD0C56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AE0AC-A62C-4F48-BE2B-A93564C31A3A}">
      <dsp:nvSpPr>
        <dsp:cNvPr id="0" name=""/>
        <dsp:cNvSpPr/>
      </dsp:nvSpPr>
      <dsp:spPr>
        <a:xfrm>
          <a:off x="1232332" y="-30854"/>
          <a:ext cx="4899398" cy="4359710"/>
        </a:xfrm>
        <a:prstGeom prst="circularArrow">
          <a:avLst>
            <a:gd name="adj1" fmla="val 5544"/>
            <a:gd name="adj2" fmla="val 330680"/>
            <a:gd name="adj3" fmla="val 14639069"/>
            <a:gd name="adj4" fmla="val 16880009"/>
            <a:gd name="adj5" fmla="val 5757"/>
          </a:avLst>
        </a:prstGeom>
        <a:solidFill>
          <a:srgbClr val="009DD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55E853-4E2B-4486-A38F-635CDBCCF5C0}">
      <dsp:nvSpPr>
        <dsp:cNvPr id="0" name=""/>
        <dsp:cNvSpPr/>
      </dsp:nvSpPr>
      <dsp:spPr>
        <a:xfrm>
          <a:off x="3067859" y="-6938"/>
          <a:ext cx="1228345" cy="686448"/>
        </a:xfrm>
        <a:prstGeom prst="roundRect">
          <a:avLst/>
        </a:prstGeom>
        <a:solidFill>
          <a:srgbClr val="0B5394">
            <a:lumMod val="40000"/>
            <a:lumOff val="6000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Production</a:t>
          </a:r>
        </a:p>
      </dsp:txBody>
      <dsp:txXfrm>
        <a:off x="3101369" y="26572"/>
        <a:ext cx="1161325" cy="619428"/>
      </dsp:txXfrm>
    </dsp:sp>
    <dsp:sp modelId="{7D62429D-99D6-49EE-B68B-550DC27A38A3}">
      <dsp:nvSpPr>
        <dsp:cNvPr id="0" name=""/>
        <dsp:cNvSpPr/>
      </dsp:nvSpPr>
      <dsp:spPr>
        <a:xfrm>
          <a:off x="4781901" y="778380"/>
          <a:ext cx="1489491" cy="614172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Production eau potable</a:t>
          </a:r>
        </a:p>
      </dsp:txBody>
      <dsp:txXfrm>
        <a:off x="4811882" y="808361"/>
        <a:ext cx="1429529" cy="554210"/>
      </dsp:txXfrm>
    </dsp:sp>
    <dsp:sp modelId="{429A20D9-9B66-4F0C-A738-411D1481B501}">
      <dsp:nvSpPr>
        <dsp:cNvPr id="0" name=""/>
        <dsp:cNvSpPr/>
      </dsp:nvSpPr>
      <dsp:spPr>
        <a:xfrm>
          <a:off x="5203203" y="2105216"/>
          <a:ext cx="1228345" cy="61417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b="1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Stockage</a:t>
          </a:r>
        </a:p>
      </dsp:txBody>
      <dsp:txXfrm>
        <a:off x="5233184" y="2135197"/>
        <a:ext cx="1168383" cy="554210"/>
      </dsp:txXfrm>
    </dsp:sp>
    <dsp:sp modelId="{52D0F9FD-07F5-41B4-B70D-A85EB6CA1AAF}">
      <dsp:nvSpPr>
        <dsp:cNvPr id="0" name=""/>
        <dsp:cNvSpPr/>
      </dsp:nvSpPr>
      <dsp:spPr>
        <a:xfrm>
          <a:off x="4704461" y="3430436"/>
          <a:ext cx="1228345" cy="61417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b="1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Distribution eau potable</a:t>
          </a:r>
        </a:p>
      </dsp:txBody>
      <dsp:txXfrm>
        <a:off x="4734442" y="3460417"/>
        <a:ext cx="1168383" cy="554210"/>
      </dsp:txXfrm>
    </dsp:sp>
    <dsp:sp modelId="{E9F79BE0-0416-49E3-9F2F-136CB5FA115B}">
      <dsp:nvSpPr>
        <dsp:cNvPr id="0" name=""/>
        <dsp:cNvSpPr/>
      </dsp:nvSpPr>
      <dsp:spPr>
        <a:xfrm>
          <a:off x="2417703" y="3738156"/>
          <a:ext cx="1228345" cy="614172"/>
        </a:xfrm>
        <a:prstGeom prst="roundRect">
          <a:avLst/>
        </a:prstGeom>
        <a:solidFill>
          <a:srgbClr val="0B5394">
            <a:lumMod val="40000"/>
            <a:lumOff val="6000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Egouttage</a:t>
          </a:r>
        </a:p>
      </dsp:txBody>
      <dsp:txXfrm>
        <a:off x="2447684" y="3768137"/>
        <a:ext cx="1168383" cy="554210"/>
      </dsp:txXfrm>
    </dsp:sp>
    <dsp:sp modelId="{F1AEC2CC-DF45-43F2-82C5-CDE7D16DF46D}">
      <dsp:nvSpPr>
        <dsp:cNvPr id="0" name=""/>
        <dsp:cNvSpPr/>
      </dsp:nvSpPr>
      <dsp:spPr>
        <a:xfrm>
          <a:off x="1234586" y="2984407"/>
          <a:ext cx="1228345" cy="614172"/>
        </a:xfrm>
        <a:prstGeom prst="roundRect">
          <a:avLst/>
        </a:prstGeom>
        <a:solidFill>
          <a:srgbClr val="0B5394">
            <a:lumMod val="40000"/>
            <a:lumOff val="6000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Collecte eaux usées</a:t>
          </a:r>
        </a:p>
      </dsp:txBody>
      <dsp:txXfrm>
        <a:off x="1264567" y="3014388"/>
        <a:ext cx="1168383" cy="554210"/>
      </dsp:txXfrm>
    </dsp:sp>
    <dsp:sp modelId="{4FDA610F-3555-4199-BE48-CBE64828CC78}">
      <dsp:nvSpPr>
        <dsp:cNvPr id="0" name=""/>
        <dsp:cNvSpPr/>
      </dsp:nvSpPr>
      <dsp:spPr>
        <a:xfrm>
          <a:off x="882177" y="1864178"/>
          <a:ext cx="1228345" cy="614172"/>
        </a:xfrm>
        <a:prstGeom prst="roundRect">
          <a:avLst/>
        </a:prstGeom>
        <a:solidFill>
          <a:srgbClr val="0B5394">
            <a:lumMod val="40000"/>
            <a:lumOff val="6000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Traitement eaux usées</a:t>
          </a:r>
        </a:p>
      </dsp:txBody>
      <dsp:txXfrm>
        <a:off x="912158" y="1894159"/>
        <a:ext cx="1168383" cy="554210"/>
      </dsp:txXfrm>
    </dsp:sp>
    <dsp:sp modelId="{A3271861-5284-473A-BA98-DD5115FA1702}">
      <dsp:nvSpPr>
        <dsp:cNvPr id="0" name=""/>
        <dsp:cNvSpPr/>
      </dsp:nvSpPr>
      <dsp:spPr>
        <a:xfrm>
          <a:off x="1106816" y="797117"/>
          <a:ext cx="1383092" cy="614172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+mj-lt"/>
              <a:ea typeface="+mn-ea"/>
              <a:cs typeface="+mn-cs"/>
            </a:rPr>
            <a:t>Environnement protection de la ressource</a:t>
          </a:r>
        </a:p>
      </dsp:txBody>
      <dsp:txXfrm>
        <a:off x="1136797" y="827098"/>
        <a:ext cx="1323130" cy="554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7BA12-EA4F-4CAD-A86D-F9CFD2ACFC12}">
      <dsp:nvSpPr>
        <dsp:cNvPr id="0" name=""/>
        <dsp:cNvSpPr/>
      </dsp:nvSpPr>
      <dsp:spPr>
        <a:xfrm>
          <a:off x="39076" y="50481"/>
          <a:ext cx="2593618" cy="15561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Le traitement des gadoues de fosses septiques</a:t>
          </a:r>
          <a:endParaRPr lang="fr-BE" sz="1800" kern="1200" dirty="0"/>
        </a:p>
      </dsp:txBody>
      <dsp:txXfrm>
        <a:off x="39076" y="50481"/>
        <a:ext cx="2593618" cy="1556170"/>
      </dsp:txXfrm>
    </dsp:sp>
    <dsp:sp modelId="{B7E8DD76-B517-474B-A8C4-D2F285584ACD}">
      <dsp:nvSpPr>
        <dsp:cNvPr id="0" name=""/>
        <dsp:cNvSpPr/>
      </dsp:nvSpPr>
      <dsp:spPr>
        <a:xfrm>
          <a:off x="2854309" y="51726"/>
          <a:ext cx="2593618" cy="155617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Le traitement des produits de curage de réseaux d’assainissement</a:t>
          </a:r>
          <a:endParaRPr lang="fr-BE" sz="1800" kern="1200" dirty="0"/>
        </a:p>
      </dsp:txBody>
      <dsp:txXfrm>
        <a:off x="2854309" y="51726"/>
        <a:ext cx="2593618" cy="15561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F62B3-195C-4AC6-80F9-83945A5EEC50}">
      <dsp:nvSpPr>
        <dsp:cNvPr id="0" name=""/>
        <dsp:cNvSpPr/>
      </dsp:nvSpPr>
      <dsp:spPr>
        <a:xfrm>
          <a:off x="7502" y="0"/>
          <a:ext cx="8510129" cy="13914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5300" kern="1200" dirty="0"/>
            <a:t> </a:t>
          </a:r>
          <a:r>
            <a:rPr lang="fr-FR" sz="3600" kern="1200" dirty="0"/>
            <a:t>Objectifs environnementaux</a:t>
          </a:r>
          <a:endParaRPr lang="fr-BE" sz="3600" kern="1200" dirty="0"/>
        </a:p>
      </dsp:txBody>
      <dsp:txXfrm>
        <a:off x="48256" y="40754"/>
        <a:ext cx="8428621" cy="1309946"/>
      </dsp:txXfrm>
    </dsp:sp>
    <dsp:sp modelId="{5FB60F35-CAAA-4735-8F42-14710B3EBA1E}">
      <dsp:nvSpPr>
        <dsp:cNvPr id="0" name=""/>
        <dsp:cNvSpPr/>
      </dsp:nvSpPr>
      <dsp:spPr>
        <a:xfrm>
          <a:off x="12057" y="1540827"/>
          <a:ext cx="930835" cy="13914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Respect des obligations légales</a:t>
          </a:r>
          <a:endParaRPr lang="fr-BE" sz="1050" kern="1200" dirty="0"/>
        </a:p>
      </dsp:txBody>
      <dsp:txXfrm>
        <a:off x="39320" y="1568090"/>
        <a:ext cx="876309" cy="1336928"/>
      </dsp:txXfrm>
    </dsp:sp>
    <dsp:sp modelId="{12AF161A-EB37-4B00-B082-D01E74FCFF8F}">
      <dsp:nvSpPr>
        <dsp:cNvPr id="0" name=""/>
        <dsp:cNvSpPr/>
      </dsp:nvSpPr>
      <dsp:spPr>
        <a:xfrm>
          <a:off x="1021083" y="1540827"/>
          <a:ext cx="930835" cy="13914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0" i="0" kern="1200" dirty="0"/>
            <a:t>Gestion des non-conformités (pollutions, ...) et des plaintes</a:t>
          </a:r>
          <a:endParaRPr lang="fr-BE" sz="1050" kern="1200" dirty="0"/>
        </a:p>
      </dsp:txBody>
      <dsp:txXfrm>
        <a:off x="1048346" y="1568090"/>
        <a:ext cx="876309" cy="1336928"/>
      </dsp:txXfrm>
    </dsp:sp>
    <dsp:sp modelId="{C2B84E6F-BB93-4D64-805A-BEA756305208}">
      <dsp:nvSpPr>
        <dsp:cNvPr id="0" name=""/>
        <dsp:cNvSpPr/>
      </dsp:nvSpPr>
      <dsp:spPr>
        <a:xfrm>
          <a:off x="2030108" y="1540827"/>
          <a:ext cx="930835" cy="13914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Formation et sensibilisation du personnel</a:t>
          </a:r>
          <a:endParaRPr lang="fr-BE" sz="1050" kern="1200" dirty="0"/>
        </a:p>
      </dsp:txBody>
      <dsp:txXfrm>
        <a:off x="2057371" y="1568090"/>
        <a:ext cx="876309" cy="1336928"/>
      </dsp:txXfrm>
    </dsp:sp>
    <dsp:sp modelId="{E0830AF3-969B-40C2-B9B9-1551C2A95B47}">
      <dsp:nvSpPr>
        <dsp:cNvPr id="0" name=""/>
        <dsp:cNvSpPr/>
      </dsp:nvSpPr>
      <dsp:spPr>
        <a:xfrm>
          <a:off x="3039133" y="1540827"/>
          <a:ext cx="1026748" cy="13914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Contrôle de consommation énergétique</a:t>
          </a:r>
          <a:endParaRPr lang="fr-BE" sz="1050" kern="1200" dirty="0"/>
        </a:p>
      </dsp:txBody>
      <dsp:txXfrm>
        <a:off x="3069205" y="1570899"/>
        <a:ext cx="966604" cy="1331310"/>
      </dsp:txXfrm>
    </dsp:sp>
    <dsp:sp modelId="{CCF7392C-C6BE-4BC6-B7F0-6A9D17EA6328}">
      <dsp:nvSpPr>
        <dsp:cNvPr id="0" name=""/>
        <dsp:cNvSpPr/>
      </dsp:nvSpPr>
      <dsp:spPr>
        <a:xfrm>
          <a:off x="4144071" y="1540827"/>
          <a:ext cx="930835" cy="13914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Recours aux énergie renouvelables</a:t>
          </a:r>
          <a:endParaRPr lang="fr-BE" sz="1050" kern="1200" dirty="0"/>
        </a:p>
      </dsp:txBody>
      <dsp:txXfrm>
        <a:off x="4171334" y="1568090"/>
        <a:ext cx="876309" cy="1336928"/>
      </dsp:txXfrm>
    </dsp:sp>
    <dsp:sp modelId="{A74B4127-7DA6-4A0A-978B-8A5C9176CDBD}">
      <dsp:nvSpPr>
        <dsp:cNvPr id="0" name=""/>
        <dsp:cNvSpPr/>
      </dsp:nvSpPr>
      <dsp:spPr>
        <a:xfrm>
          <a:off x="5153097" y="1540827"/>
          <a:ext cx="930835" cy="13914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Tri des déchets et filières de valorisation</a:t>
          </a:r>
          <a:endParaRPr lang="fr-BE" sz="1050" kern="1200" dirty="0"/>
        </a:p>
      </dsp:txBody>
      <dsp:txXfrm>
        <a:off x="5180360" y="1568090"/>
        <a:ext cx="876309" cy="1336928"/>
      </dsp:txXfrm>
    </dsp:sp>
    <dsp:sp modelId="{6DFC8C6F-4211-4D36-A893-C60488E8E78C}">
      <dsp:nvSpPr>
        <dsp:cNvPr id="0" name=""/>
        <dsp:cNvSpPr/>
      </dsp:nvSpPr>
      <dsp:spPr>
        <a:xfrm>
          <a:off x="6162122" y="1540827"/>
          <a:ext cx="1112506" cy="13914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50" kern="1200" dirty="0"/>
            <a:t>Contrôle de la consommation des ressources (réactifs)</a:t>
          </a:r>
        </a:p>
      </dsp:txBody>
      <dsp:txXfrm>
        <a:off x="6194706" y="1573411"/>
        <a:ext cx="1047338" cy="1326286"/>
      </dsp:txXfrm>
    </dsp:sp>
    <dsp:sp modelId="{E592E2A4-3C96-43DF-B45B-F01B5CF9E57E}">
      <dsp:nvSpPr>
        <dsp:cNvPr id="0" name=""/>
        <dsp:cNvSpPr/>
      </dsp:nvSpPr>
      <dsp:spPr>
        <a:xfrm>
          <a:off x="7359222" y="1540827"/>
          <a:ext cx="1139948" cy="139196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Développement de la biodiversité</a:t>
          </a:r>
          <a:endParaRPr lang="fr-BE" sz="1050" kern="1200" dirty="0"/>
        </a:p>
      </dsp:txBody>
      <dsp:txXfrm>
        <a:off x="7392610" y="1574215"/>
        <a:ext cx="1073172" cy="1325193"/>
      </dsp:txXfrm>
    </dsp:sp>
    <dsp:sp modelId="{6FD2023C-207A-4E02-BD61-DA5D8000C494}">
      <dsp:nvSpPr>
        <dsp:cNvPr id="0" name=""/>
        <dsp:cNvSpPr/>
      </dsp:nvSpPr>
      <dsp:spPr>
        <a:xfrm>
          <a:off x="3581521" y="3033471"/>
          <a:ext cx="1152755" cy="139145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Communication</a:t>
          </a:r>
          <a:endParaRPr lang="fr-BE" sz="1100" b="1" kern="1200" dirty="0"/>
        </a:p>
      </dsp:txBody>
      <dsp:txXfrm>
        <a:off x="3615284" y="3067234"/>
        <a:ext cx="1085229" cy="13239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E7503-A749-4FE6-8295-0F3575405C05}">
      <dsp:nvSpPr>
        <dsp:cNvPr id="0" name=""/>
        <dsp:cNvSpPr/>
      </dsp:nvSpPr>
      <dsp:spPr>
        <a:xfrm>
          <a:off x="1678" y="1727802"/>
          <a:ext cx="2406049" cy="6015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Stations d’épuration                                       </a:t>
          </a:r>
          <a:r>
            <a:rPr lang="fr-FR" sz="1300" kern="1200" dirty="0">
              <a:sym typeface="Symbol" panose="05050102010706020507" pitchFamily="18" charset="2"/>
            </a:rPr>
            <a:t> 50.000 EH</a:t>
          </a:r>
          <a:endParaRPr lang="fr-BE" sz="1300" kern="1200" dirty="0"/>
        </a:p>
      </dsp:txBody>
      <dsp:txXfrm>
        <a:off x="19296" y="1745420"/>
        <a:ext cx="2370813" cy="566276"/>
      </dsp:txXfrm>
    </dsp:sp>
    <dsp:sp modelId="{61FEF2FB-55AA-40BF-B41B-C9A2B48B2B6B}">
      <dsp:nvSpPr>
        <dsp:cNvPr id="0" name=""/>
        <dsp:cNvSpPr/>
      </dsp:nvSpPr>
      <dsp:spPr>
        <a:xfrm rot="5400000">
          <a:off x="1152070" y="2381947"/>
          <a:ext cx="105264" cy="105264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0CB82-D450-40E3-B291-6F5E4D4A5815}">
      <dsp:nvSpPr>
        <dsp:cNvPr id="0" name=""/>
        <dsp:cNvSpPr/>
      </dsp:nvSpPr>
      <dsp:spPr>
        <a:xfrm>
          <a:off x="1678" y="2539844"/>
          <a:ext cx="2406049" cy="60151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1 visite par période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de 3 ans</a:t>
          </a:r>
          <a:endParaRPr lang="fr-BE" sz="1500" kern="1200" dirty="0"/>
        </a:p>
      </dsp:txBody>
      <dsp:txXfrm>
        <a:off x="19296" y="2557462"/>
        <a:ext cx="2370813" cy="566276"/>
      </dsp:txXfrm>
    </dsp:sp>
    <dsp:sp modelId="{27F9C2AC-043B-43B8-8FB1-AD0B41435CFD}">
      <dsp:nvSpPr>
        <dsp:cNvPr id="0" name=""/>
        <dsp:cNvSpPr/>
      </dsp:nvSpPr>
      <dsp:spPr>
        <a:xfrm>
          <a:off x="2697921" y="1736948"/>
          <a:ext cx="2406049" cy="601512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10.000 EH ≤ </a:t>
          </a:r>
          <a:r>
            <a:rPr lang="fr-BE" sz="1300" kern="1200" dirty="0"/>
            <a:t>Stations d’épuration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ym typeface="Symbol" panose="05050102010706020507" pitchFamily="18" charset="2"/>
            </a:rPr>
            <a:t>&lt; 50.000 EH</a:t>
          </a:r>
          <a:endParaRPr lang="fr-BE" sz="1300" kern="1200" dirty="0"/>
        </a:p>
      </dsp:txBody>
      <dsp:txXfrm>
        <a:off x="2715539" y="1754566"/>
        <a:ext cx="2370813" cy="566276"/>
      </dsp:txXfrm>
    </dsp:sp>
    <dsp:sp modelId="{E5820242-C70E-4403-81DC-4E5BE1C1A207}">
      <dsp:nvSpPr>
        <dsp:cNvPr id="0" name=""/>
        <dsp:cNvSpPr/>
      </dsp:nvSpPr>
      <dsp:spPr>
        <a:xfrm rot="5200470">
          <a:off x="3873842" y="2386520"/>
          <a:ext cx="100861" cy="105264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9FCF8-2013-4181-AF0C-1B2697A0B0C2}">
      <dsp:nvSpPr>
        <dsp:cNvPr id="0" name=""/>
        <dsp:cNvSpPr/>
      </dsp:nvSpPr>
      <dsp:spPr>
        <a:xfrm>
          <a:off x="2744575" y="2539844"/>
          <a:ext cx="2406049" cy="60151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1 visite par période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de 6 ans</a:t>
          </a:r>
          <a:endParaRPr lang="fr-BE" sz="1500" kern="1200" dirty="0"/>
        </a:p>
      </dsp:txBody>
      <dsp:txXfrm>
        <a:off x="2762193" y="2557462"/>
        <a:ext cx="2370813" cy="566276"/>
      </dsp:txXfrm>
    </dsp:sp>
    <dsp:sp modelId="{350A9EF9-0C10-455A-A4F2-82F6B909BFD3}">
      <dsp:nvSpPr>
        <dsp:cNvPr id="0" name=""/>
        <dsp:cNvSpPr/>
      </dsp:nvSpPr>
      <dsp:spPr>
        <a:xfrm>
          <a:off x="5487471" y="1727802"/>
          <a:ext cx="2406049" cy="601512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Stations d’épuration                                  &lt; 10.000 EH</a:t>
          </a:r>
          <a:endParaRPr lang="fr-BE" sz="1300" kern="1200" dirty="0"/>
        </a:p>
      </dsp:txBody>
      <dsp:txXfrm>
        <a:off x="5505089" y="1745420"/>
        <a:ext cx="2370813" cy="566276"/>
      </dsp:txXfrm>
    </dsp:sp>
    <dsp:sp modelId="{906AA284-2620-4B84-803C-9147138DB94F}">
      <dsp:nvSpPr>
        <dsp:cNvPr id="0" name=""/>
        <dsp:cNvSpPr/>
      </dsp:nvSpPr>
      <dsp:spPr>
        <a:xfrm rot="5400000">
          <a:off x="6637864" y="2381947"/>
          <a:ext cx="105264" cy="105264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A51B6-CAB0-440F-9392-E3D86BDD0C56}">
      <dsp:nvSpPr>
        <dsp:cNvPr id="0" name=""/>
        <dsp:cNvSpPr/>
      </dsp:nvSpPr>
      <dsp:spPr>
        <a:xfrm>
          <a:off x="5487471" y="2539844"/>
          <a:ext cx="2406049" cy="60151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1 visite par période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de 9 ans</a:t>
          </a:r>
          <a:endParaRPr lang="fr-BE" sz="1500" kern="1200" dirty="0"/>
        </a:p>
      </dsp:txBody>
      <dsp:txXfrm>
        <a:off x="5505089" y="2557462"/>
        <a:ext cx="2370813" cy="566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74653-F995-4CF3-8FEB-E1419F274CF2}" type="datetimeFigureOut">
              <a:rPr lang="fr-BE" smtClean="0"/>
              <a:t>02-10-23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242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098" y="9428242"/>
            <a:ext cx="2944958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5C5D7-7C8F-4541-B7A1-842B4E724C1C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78783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CB28780-8166-40EF-A14F-3D8C08FA7BD1}" type="datetimeFigureOut">
              <a:rPr lang="fr-BE"/>
              <a:pPr>
                <a:defRPr/>
              </a:pPr>
              <a:t>02-10-23</a:t>
            </a:fld>
            <a:endParaRPr lang="fr-BE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BE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3D03E53-834B-45A0-9702-0F5E5F39365B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33186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38491DC-EEC8-4A94-8223-BF80F2117E66}" type="slidenum">
              <a:rPr lang="fr-BE" smtClean="0"/>
              <a:pPr eaLnBrk="1" hangingPunct="1"/>
              <a:t>1</a:t>
            </a:fld>
            <a:endParaRPr lang="fr-B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  <p:sp>
        <p:nvSpPr>
          <p:cNvPr id="1484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7CD860-D07B-48AD-B1BA-7F7028DBFC4F}" type="slidenum">
              <a:rPr lang="fr-FR" smtClean="0">
                <a:cs typeface="Tahoma" pitchFamily="34" charset="0"/>
              </a:rPr>
              <a:pPr/>
              <a:t>5</a:t>
            </a:fld>
            <a:endParaRPr lang="fr-FR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  <p:sp>
        <p:nvSpPr>
          <p:cNvPr id="1484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7CD860-D07B-48AD-B1BA-7F7028DBFC4F}" type="slidenum">
              <a:rPr lang="fr-FR" smtClean="0">
                <a:cs typeface="Tahoma" pitchFamily="34" charset="0"/>
              </a:rPr>
              <a:pPr/>
              <a:t>6</a:t>
            </a:fld>
            <a:endParaRPr lang="fr-FR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3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  <p:sp>
        <p:nvSpPr>
          <p:cNvPr id="1484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7CD860-D07B-48AD-B1BA-7F7028DBFC4F}" type="slidenum">
              <a:rPr lang="fr-FR" smtClean="0">
                <a:cs typeface="Tahoma" pitchFamily="34" charset="0"/>
              </a:rPr>
              <a:pPr/>
              <a:t>7</a:t>
            </a:fld>
            <a:endParaRPr lang="fr-FR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003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  <p:sp>
        <p:nvSpPr>
          <p:cNvPr id="1484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7CD860-D07B-48AD-B1BA-7F7028DBFC4F}" type="slidenum">
              <a:rPr lang="fr-FR" smtClean="0">
                <a:cs typeface="Tahoma" pitchFamily="34" charset="0"/>
              </a:rPr>
              <a:pPr/>
              <a:t>8</a:t>
            </a:fld>
            <a:endParaRPr lang="fr-FR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56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D03E53-834B-45A0-9702-0F5E5F39365B}" type="slidenum">
              <a:rPr lang="fr-BE" smtClean="0"/>
              <a:pPr>
                <a:defRPr/>
              </a:pPr>
              <a:t>11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32993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  <p:sp>
        <p:nvSpPr>
          <p:cNvPr id="1484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7CD860-D07B-48AD-B1BA-7F7028DBFC4F}" type="slidenum">
              <a:rPr lang="fr-FR" smtClean="0">
                <a:cs typeface="Tahoma" pitchFamily="34" charset="0"/>
              </a:rPr>
              <a:pPr/>
              <a:t>13</a:t>
            </a:fld>
            <a:endParaRPr lang="fr-FR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87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94782-2184-4793-AE2F-77A425F03D9B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44750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101013" y="6165850"/>
            <a:ext cx="79216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AB23272-5ECA-4504-BEA4-9E6F94B44B08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3235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101013" y="6165850"/>
            <a:ext cx="79216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65F167-BEFB-4D84-9283-10E95E6C15DF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00868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973509" y="965674"/>
            <a:ext cx="7608888" cy="51720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389438" y="6443663"/>
            <a:ext cx="282575" cy="1825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DCD9A-EDD6-4F9F-8A72-8BF099041CD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0629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037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101013" y="6165850"/>
            <a:ext cx="79216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606374A-3A10-4A7F-B920-63114B7050CF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4057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01013" y="6165850"/>
            <a:ext cx="79216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9796DE8-B7C2-4357-81B5-82FE9A76F199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0020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01013" y="6165850"/>
            <a:ext cx="79216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F63868A-847D-4E53-BC8B-5B56B1F51435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8992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01013" y="6165850"/>
            <a:ext cx="79216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EC43BD9-50DF-4F6B-A76D-7CB823FC4AC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5841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101013" y="6165850"/>
            <a:ext cx="79216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3CEAE06-A9BF-4D19-9900-A6F404BF1FB8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9122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01013" y="6165850"/>
            <a:ext cx="79216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CB5F87A-A639-4FD3-BEE5-1F70147DC298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611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01013" y="6165850"/>
            <a:ext cx="79216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D9E7C95-77E9-4E46-9A2B-033128D31A7A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3385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39750"/>
          </a:xfrm>
          <a:prstGeom prst="rect">
            <a:avLst/>
          </a:prstGeom>
          <a:solidFill>
            <a:srgbClr val="264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b="1" cap="small" dirty="0">
              <a:solidFill>
                <a:schemeClr val="bg1"/>
              </a:solidFill>
            </a:endParaRPr>
          </a:p>
        </p:txBody>
      </p:sp>
      <p:pic>
        <p:nvPicPr>
          <p:cNvPr id="1031" name="Image 14" descr="AIDE logo 28mm sans baseline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308725"/>
            <a:ext cx="415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numéro de diapositive 5"/>
          <p:cNvSpPr txBox="1">
            <a:spLocks/>
          </p:cNvSpPr>
          <p:nvPr userDrawn="1"/>
        </p:nvSpPr>
        <p:spPr>
          <a:xfrm>
            <a:off x="8459788" y="6237288"/>
            <a:ext cx="539750" cy="504825"/>
          </a:xfrm>
          <a:prstGeom prst="rect">
            <a:avLst/>
          </a:prstGeom>
        </p:spPr>
        <p:txBody>
          <a:bodyPr anchor="ctr"/>
          <a:lstStyle>
            <a:lvl1pPr algn="r">
              <a:defRPr sz="2800" b="1">
                <a:solidFill>
                  <a:srgbClr val="CBE4F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138EE0C-0597-4B0B-9704-D5FA1C0A7C64}" type="slidenum">
              <a:rPr lang="fr-FR" sz="1400" smtClean="0">
                <a:solidFill>
                  <a:srgbClr val="264D88"/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400" dirty="0">
              <a:solidFill>
                <a:srgbClr val="264D88"/>
              </a:solidFill>
              <a:latin typeface="+mn-lt"/>
              <a:cs typeface="+mn-cs"/>
            </a:endParaRPr>
          </a:p>
        </p:txBody>
      </p:sp>
      <p:cxnSp>
        <p:nvCxnSpPr>
          <p:cNvPr id="13" name="Connecteur droit 12"/>
          <p:cNvCxnSpPr/>
          <p:nvPr userDrawn="1"/>
        </p:nvCxnSpPr>
        <p:spPr>
          <a:xfrm rot="5400000" flipH="1" flipV="1">
            <a:off x="8424069" y="6633369"/>
            <a:ext cx="503238" cy="0"/>
          </a:xfrm>
          <a:prstGeom prst="line">
            <a:avLst/>
          </a:prstGeom>
          <a:ln>
            <a:solidFill>
              <a:srgbClr val="889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Image 13" descr="IMG_0136a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0"/>
            <a:ext cx="8747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Image 14" descr="IIS201003276a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0"/>
            <a:ext cx="8763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Image 16" descr="retinne0a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0"/>
            <a:ext cx="8763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hyperlink" Target="http://www.google.be/url?sa=i&amp;rct=j&amp;q=&amp;esrc=s&amp;frm=1&amp;source=images&amp;cd=&amp;cad=rja&amp;docid=WZoL34GqBMnWJM&amp;tbnid=uqpvkuL5fpBIUM:&amp;ved=0CAUQjRw&amp;url=http://www.dinosoria.com/drapeau_belge.htm&amp;ei=67dSUu2tHrHL0AWo3IGoDw&amp;bvm=bv.53537100,d.d2k&amp;psig=AFQjCNGu_Sesix84s6Ecc9xRFUBjPyqUsA&amp;ust=1381239138657067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hyperlink" Target="http://www.google.be/url?sa=i&amp;rct=j&amp;q=&amp;esrc=s&amp;frm=1&amp;source=images&amp;cd=&amp;cad=rja&amp;docid=J28EnnSAs5Xl5M&amp;tbnid=UD1LqUDHBsNckM:&amp;ved=0CAUQjRw&amp;url=http://magasin.vitalibio.com/?p=311&amp;ei=l7VSUp_LN-G50QXN8IDoDQ&amp;bvm=bv.53537100,d.d2k&amp;psig=AFQjCNExcbW6UkYYLbX4_-_8ZMv1IGu8vg&amp;ust=1381238497826895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2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5.jpeg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e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44.png"/><Relationship Id="rId4" Type="http://schemas.openxmlformats.org/officeDocument/2006/relationships/diagramData" Target="../diagrams/data2.xml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27" descr="BLUE_LEAF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075113"/>
            <a:ext cx="9144000" cy="2782887"/>
          </a:xfrm>
          <a:prstGeom prst="rect">
            <a:avLst/>
          </a:prstGeom>
          <a:solidFill>
            <a:srgbClr val="374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0" y="3213100"/>
            <a:ext cx="9144000" cy="936625"/>
          </a:xfrm>
          <a:prstGeom prst="rect">
            <a:avLst/>
          </a:prstGeom>
          <a:solidFill>
            <a:srgbClr val="1F3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b="1" cap="small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3481357"/>
            <a:ext cx="61563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000" b="1" cap="all" dirty="0">
                <a:solidFill>
                  <a:schemeClr val="bg1"/>
                </a:solidFill>
                <a:latin typeface="+mn-lt"/>
                <a:cs typeface="+mn-cs"/>
              </a:rPr>
              <a:t>L’AIDE en quelques mots</a:t>
            </a:r>
          </a:p>
        </p:txBody>
      </p:sp>
      <p:pic>
        <p:nvPicPr>
          <p:cNvPr id="11270" name="Image 8" descr="IMG_01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321310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 9" descr="retinne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321310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Image 10" descr="IIS20100327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213100"/>
            <a:ext cx="9350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280666" y="4664471"/>
            <a:ext cx="7344098" cy="1939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2000" b="1" cap="all" dirty="0">
                <a:solidFill>
                  <a:srgbClr val="BDC1D8"/>
                </a:solidFill>
                <a:latin typeface="+mn-lt"/>
                <a:cs typeface="+mn-cs"/>
              </a:rPr>
              <a:t>                </a:t>
            </a:r>
            <a:endParaRPr lang="fr-BE" sz="12000" b="1" dirty="0">
              <a:solidFill>
                <a:srgbClr val="4D579E"/>
              </a:solidFill>
              <a:latin typeface="+mn-lt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13962" y="5045330"/>
            <a:ext cx="5257530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b="1" cap="all" dirty="0">
                <a:solidFill>
                  <a:schemeClr val="bg1"/>
                </a:solidFill>
              </a:rPr>
              <a:t> </a:t>
            </a:r>
            <a:r>
              <a:rPr lang="fr-BE" sz="2400" b="1" cap="all" dirty="0">
                <a:solidFill>
                  <a:prstClr val="white"/>
                </a:solidFill>
                <a:latin typeface="Calibri"/>
              </a:rPr>
              <a:t>14</a:t>
            </a:r>
            <a:r>
              <a:rPr lang="fr-BE" sz="2400" b="1" cap="all" baseline="30000" dirty="0">
                <a:solidFill>
                  <a:prstClr val="white"/>
                </a:solidFill>
                <a:latin typeface="Calibri"/>
              </a:rPr>
              <a:t>ème</a:t>
            </a:r>
            <a:r>
              <a:rPr lang="fr-BE" sz="2400" b="1" cap="all" dirty="0">
                <a:solidFill>
                  <a:prstClr val="white"/>
                </a:solidFill>
                <a:latin typeface="Calibri"/>
              </a:rPr>
              <a:t> rencontre annuelle – EMAS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2400" b="1" cap="all" dirty="0">
              <a:solidFill>
                <a:prstClr val="white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000" b="1" cap="all" dirty="0">
                <a:solidFill>
                  <a:schemeClr val="bg1"/>
                </a:solidFill>
                <a:latin typeface="+mj-lt"/>
              </a:rPr>
              <a:t>4 octoBRE 2023</a:t>
            </a:r>
          </a:p>
        </p:txBody>
      </p:sp>
      <p:pic>
        <p:nvPicPr>
          <p:cNvPr id="11276" name="Image 26" descr="AIDE_logo2 copi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373688"/>
            <a:ext cx="116205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411788" y="4293096"/>
            <a:ext cx="37211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FR" sz="1000" b="1" dirty="0">
                <a:solidFill>
                  <a:schemeClr val="bg1"/>
                </a:solidFill>
                <a:latin typeface="+mj-lt"/>
              </a:rPr>
              <a:t>Delphine ELOY</a:t>
            </a:r>
          </a:p>
          <a:p>
            <a:pPr algn="r">
              <a:defRPr/>
            </a:pPr>
            <a:r>
              <a:rPr lang="fr-FR" sz="1000" dirty="0">
                <a:solidFill>
                  <a:schemeClr val="bg1"/>
                </a:solidFill>
                <a:latin typeface="+mj-lt"/>
              </a:rPr>
              <a:t>Ing. Chef du département de Gestion des actifs</a:t>
            </a:r>
          </a:p>
          <a:p>
            <a:pPr algn="r">
              <a:defRPr/>
            </a:pPr>
            <a:r>
              <a:rPr lang="fr-FR" sz="1000" dirty="0">
                <a:solidFill>
                  <a:schemeClr val="bg1"/>
                </a:solidFill>
                <a:latin typeface="+mj-lt"/>
              </a:rPr>
              <a:t>Direction Exploitation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66560E-001F-807F-1CC3-8D9C3F325F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981" t="22796" r="981" b="20408"/>
          <a:stretch/>
        </p:blipFill>
        <p:spPr>
          <a:xfrm>
            <a:off x="-97408" y="0"/>
            <a:ext cx="9241408" cy="32436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5E1494-6920-3751-2BEC-8352B593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fr-FR" sz="2800" b="1" dirty="0">
                <a:solidFill>
                  <a:schemeClr val="accent1"/>
                </a:solidFill>
              </a:rPr>
              <a:t>Notre Politique Environnementale </a:t>
            </a:r>
            <a:endParaRPr lang="fr-BE" sz="2800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2DC16D7-35F3-3D8A-812C-49E6CF3A41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909196"/>
              </p:ext>
            </p:extLst>
          </p:nvPr>
        </p:nvGraphicFramePr>
        <p:xfrm>
          <a:off x="323528" y="1763688"/>
          <a:ext cx="8517632" cy="4473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71CF3370-CD61-05F6-BFF1-6C76BF951CD4}"/>
              </a:ext>
            </a:extLst>
          </p:cNvPr>
          <p:cNvSpPr txBox="1"/>
          <p:nvPr/>
        </p:nvSpPr>
        <p:spPr>
          <a:xfrm>
            <a:off x="-472" y="96887"/>
            <a:ext cx="6516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cap="all" dirty="0">
                <a:solidFill>
                  <a:srgbClr val="BDC1D8"/>
                </a:solidFill>
                <a:latin typeface="+mn-lt"/>
              </a:rPr>
              <a:t>Déclaration environnementale</a:t>
            </a:r>
            <a:r>
              <a:rPr lang="fr-BE" sz="1400" b="1" cap="all" dirty="0">
                <a:solidFill>
                  <a:srgbClr val="BDC1D8"/>
                </a:solidFill>
                <a:latin typeface="+mn-lt"/>
              </a:rPr>
              <a:t> </a:t>
            </a:r>
            <a:endParaRPr lang="fr-BE" sz="1400" b="1" cap="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Image 7" descr="Une image contenant Graphique, symbole, Police, conception&#10;&#10;Description générée automatiquement">
            <a:extLst>
              <a:ext uri="{FF2B5EF4-FFF2-40B4-BE49-F238E27FC236}">
                <a16:creationId xmlns:a16="http://schemas.microsoft.com/office/drawing/2014/main" id="{3CBCF46C-49F2-4BF8-AAF0-9F835731FE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40352" y="2159263"/>
            <a:ext cx="770173" cy="7474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9D258DC-7EA8-05ED-C7FE-2BE783BCB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2506" y="744294"/>
            <a:ext cx="661474" cy="6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3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10F14-3F57-9DFF-2647-120633538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20" y="1412776"/>
            <a:ext cx="8229600" cy="1143000"/>
          </a:xfrm>
        </p:spPr>
        <p:txBody>
          <a:bodyPr/>
          <a:lstStyle/>
          <a:p>
            <a:r>
              <a:rPr lang="fr-FR" sz="2800" b="1" dirty="0">
                <a:solidFill>
                  <a:schemeClr val="accent1"/>
                </a:solidFill>
              </a:rPr>
              <a:t>Les audits externes</a:t>
            </a:r>
            <a:br>
              <a:rPr lang="fr-FR" b="1" dirty="0">
                <a:solidFill>
                  <a:schemeClr val="accent1"/>
                </a:solidFill>
              </a:rPr>
            </a:br>
            <a:br>
              <a:rPr lang="fr-FR" b="1" dirty="0">
                <a:solidFill>
                  <a:schemeClr val="accent1"/>
                </a:solidFill>
              </a:rPr>
            </a:br>
            <a:r>
              <a:rPr lang="fr-FR" sz="1800" dirty="0">
                <a:solidFill>
                  <a:schemeClr val="accent1"/>
                </a:solidFill>
              </a:rPr>
              <a:t>L’échantillon représentatif, validé par le comité EMAS de l’UE pour l’ensemble des OAA en région wallonne </a:t>
            </a:r>
            <a:endParaRPr lang="fr-BE" sz="1800" dirty="0">
              <a:solidFill>
                <a:schemeClr val="accent1"/>
              </a:solidFill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A1E032A8-4522-AD18-68BD-977037FF94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752697"/>
              </p:ext>
            </p:extLst>
          </p:nvPr>
        </p:nvGraphicFramePr>
        <p:xfrm>
          <a:off x="780120" y="1844824"/>
          <a:ext cx="7895200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A52AE8B-14C6-B5AE-9BB1-7E79AE516420}"/>
              </a:ext>
            </a:extLst>
          </p:cNvPr>
          <p:cNvSpPr txBox="1"/>
          <p:nvPr/>
        </p:nvSpPr>
        <p:spPr>
          <a:xfrm>
            <a:off x="-472" y="96887"/>
            <a:ext cx="6516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cap="all" dirty="0">
                <a:solidFill>
                  <a:srgbClr val="BDC1D8"/>
                </a:solidFill>
                <a:latin typeface="+mn-lt"/>
              </a:rPr>
              <a:t>AUDITS EMAS</a:t>
            </a:r>
            <a:r>
              <a:rPr lang="fr-BE" sz="1400" b="1" cap="all" dirty="0">
                <a:solidFill>
                  <a:srgbClr val="BDC1D8"/>
                </a:solidFill>
                <a:latin typeface="+mn-lt"/>
              </a:rPr>
              <a:t> </a:t>
            </a:r>
            <a:endParaRPr lang="fr-BE" sz="1400" b="1" cap="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A15704-3E3D-F2B0-4D5B-CCF9E7E20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0798" y="983742"/>
            <a:ext cx="664522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48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8EBDE88-B545-74FE-5D9D-EBFCB74E1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0522" y="3718172"/>
            <a:ext cx="3800475" cy="1514475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E7FD53E-3DB8-F41F-6DCE-AF5A2FF4539E}"/>
              </a:ext>
            </a:extLst>
          </p:cNvPr>
          <p:cNvSpPr txBox="1"/>
          <p:nvPr/>
        </p:nvSpPr>
        <p:spPr>
          <a:xfrm>
            <a:off x="-472" y="96887"/>
            <a:ext cx="6516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cap="all" dirty="0">
                <a:solidFill>
                  <a:srgbClr val="BDC1D8"/>
                </a:solidFill>
                <a:latin typeface="+mn-lt"/>
              </a:rPr>
              <a:t>Avantages EMAS</a:t>
            </a:r>
            <a:r>
              <a:rPr lang="fr-BE" sz="1400" b="1" cap="all" dirty="0">
                <a:solidFill>
                  <a:srgbClr val="BDC1D8"/>
                </a:solidFill>
                <a:latin typeface="+mn-lt"/>
              </a:rPr>
              <a:t> </a:t>
            </a:r>
            <a:endParaRPr lang="fr-BE" sz="1400" b="1" cap="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CE9BE6-268E-10CD-C562-A6B826713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522" y="814412"/>
            <a:ext cx="3895725" cy="16287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0019EC-763D-76DB-9A26-81E39A8E6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03" y="3693500"/>
            <a:ext cx="4104456" cy="17907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6777D90-6F0A-9EB4-EA91-E21EE0855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64" y="980728"/>
            <a:ext cx="4362450" cy="247650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E578DCC-A6EB-CB2A-F56D-67E1110485F9}"/>
              </a:ext>
            </a:extLst>
          </p:cNvPr>
          <p:cNvCxnSpPr/>
          <p:nvPr/>
        </p:nvCxnSpPr>
        <p:spPr>
          <a:xfrm>
            <a:off x="755576" y="3573016"/>
            <a:ext cx="7632848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FF269AE-C6C6-ABD4-4518-4DFC39FBC363}"/>
              </a:ext>
            </a:extLst>
          </p:cNvPr>
          <p:cNvCxnSpPr>
            <a:cxnSpLocks/>
          </p:cNvCxnSpPr>
          <p:nvPr/>
        </p:nvCxnSpPr>
        <p:spPr>
          <a:xfrm>
            <a:off x="4582344" y="980728"/>
            <a:ext cx="0" cy="504056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0E04C8DD-8EB8-97AD-978D-74923F265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539" y="3072492"/>
            <a:ext cx="974235" cy="10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60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82" name="Rectangle 6"/>
          <p:cNvSpPr>
            <a:spLocks noChangeArrowheads="1"/>
          </p:cNvSpPr>
          <p:nvPr/>
        </p:nvSpPr>
        <p:spPr bwMode="auto">
          <a:xfrm>
            <a:off x="1223628" y="2060277"/>
            <a:ext cx="6696744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fr-BE" b="1" dirty="0">
                <a:solidFill>
                  <a:schemeClr val="accent1"/>
                </a:solidFill>
                <a:latin typeface="+mn-lt"/>
              </a:rPr>
              <a:t>Directive 91/271 sur le traitement des eaux résiduaires urbaines</a:t>
            </a:r>
          </a:p>
          <a:p>
            <a:pPr marL="744538" lvl="1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évaluation en cours</a:t>
            </a:r>
          </a:p>
          <a:p>
            <a:pPr marL="744538" lvl="1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attention particulière sur les polluants émergents: médicaments, métaux, biocides, microplastiques, etc.</a:t>
            </a:r>
          </a:p>
          <a:p>
            <a:pPr marL="744538" lvl="1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  <a:p>
            <a:pPr lvl="0">
              <a:spcBef>
                <a:spcPct val="20000"/>
              </a:spcBef>
              <a:buClr>
                <a:srgbClr val="0000FF"/>
              </a:buClr>
              <a:defRPr/>
            </a:pPr>
            <a:r>
              <a:rPr lang="fr-BE" b="1" dirty="0">
                <a:solidFill>
                  <a:srgbClr val="4F81BD"/>
                </a:solidFill>
                <a:latin typeface="Calibri"/>
              </a:rPr>
              <a:t>REUSE – réutilisation des eaux usées épurées</a:t>
            </a:r>
          </a:p>
          <a:p>
            <a:pPr marL="744538" lvl="1" indent="-287338"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4F81BD"/>
                </a:solidFill>
                <a:latin typeface="Calibri"/>
              </a:rPr>
              <a:t>Réutilisation des eaux épurées pour des usages agricoles, industriels, domestiques ou urbains</a:t>
            </a:r>
            <a:endParaRPr lang="fr-BE" sz="1600" dirty="0">
              <a:solidFill>
                <a:srgbClr val="4F81BD"/>
              </a:solidFill>
              <a:latin typeface="Calibri"/>
            </a:endParaRPr>
          </a:p>
          <a:p>
            <a:pPr marL="744538" lvl="1" indent="-287338"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rgbClr val="4F81BD"/>
                </a:solidFill>
                <a:latin typeface="Calibri"/>
              </a:rPr>
              <a:t>Projet en collaboration avec la SPGE-SWDE en cours </a:t>
            </a:r>
          </a:p>
          <a:p>
            <a:pPr lvl="1">
              <a:spcBef>
                <a:spcPct val="20000"/>
              </a:spcBef>
              <a:buClr>
                <a:srgbClr val="0000FF"/>
              </a:buClr>
              <a:defRPr/>
            </a:pPr>
            <a:endParaRPr lang="fr-BE" sz="1600" dirty="0">
              <a:solidFill>
                <a:srgbClr val="4F81BD"/>
              </a:solidFill>
              <a:latin typeface="Calibri"/>
            </a:endParaRPr>
          </a:p>
          <a:p>
            <a:pPr lvl="0">
              <a:spcBef>
                <a:spcPct val="20000"/>
              </a:spcBef>
              <a:buClr>
                <a:srgbClr val="0000FF"/>
              </a:buClr>
              <a:defRPr/>
            </a:pPr>
            <a:r>
              <a:rPr lang="fr-FR" b="1" dirty="0">
                <a:solidFill>
                  <a:srgbClr val="4F81BD"/>
                </a:solidFill>
                <a:latin typeface="Calibri"/>
              </a:rPr>
              <a:t> ISO 50001 — Management de l'énergie</a:t>
            </a:r>
          </a:p>
          <a:p>
            <a:pPr marL="742950" lvl="1" indent="-285750"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4F81BD"/>
                </a:solidFill>
                <a:latin typeface="Calibri"/>
              </a:rPr>
              <a:t>Certification en septembre 2023</a:t>
            </a:r>
          </a:p>
          <a:p>
            <a:pPr lvl="0">
              <a:spcBef>
                <a:spcPct val="20000"/>
              </a:spcBef>
              <a:buClr>
                <a:srgbClr val="0000FF"/>
              </a:buClr>
              <a:defRPr/>
            </a:pPr>
            <a:endParaRPr lang="fr-BE" b="1" dirty="0">
              <a:solidFill>
                <a:srgbClr val="4F81BD"/>
              </a:solidFill>
              <a:latin typeface="Calibri"/>
            </a:endParaRPr>
          </a:p>
          <a:p>
            <a:pPr lvl="0">
              <a:spcBef>
                <a:spcPct val="20000"/>
              </a:spcBef>
              <a:buClr>
                <a:srgbClr val="0000FF"/>
              </a:buClr>
              <a:defRPr/>
            </a:pPr>
            <a:r>
              <a:rPr lang="fr-BE" b="1" dirty="0">
                <a:solidFill>
                  <a:srgbClr val="4F81BD"/>
                </a:solidFill>
                <a:latin typeface="Calibri"/>
              </a:rPr>
              <a:t>Certification ODD </a:t>
            </a:r>
          </a:p>
          <a:p>
            <a:pPr marL="744538" lvl="1" indent="-287338"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rgbClr val="4F81BD"/>
                </a:solidFill>
                <a:latin typeface="Calibri"/>
              </a:rPr>
              <a:t>Réflexion en cours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  <a:p>
            <a:pPr marL="477837" lvl="1">
              <a:spcBef>
                <a:spcPct val="20000"/>
              </a:spcBef>
              <a:buClr>
                <a:srgbClr val="3046B4"/>
              </a:buClr>
              <a:buSzPct val="80000"/>
              <a:defRPr/>
            </a:pPr>
            <a:endParaRPr lang="fr-BE" sz="1200" kern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D18004-7208-C574-2484-3C6AC72D3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5373216"/>
            <a:ext cx="2052063" cy="12157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E1D275-446A-2E98-C039-5B73FD473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87" b="-1"/>
          <a:stretch/>
        </p:blipFill>
        <p:spPr>
          <a:xfrm>
            <a:off x="-25160" y="0"/>
            <a:ext cx="9169160" cy="18579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842E09C-7581-6166-A3B0-7297E83FE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60" y="29126"/>
            <a:ext cx="1828800" cy="1828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1AAB150-7656-4EB2-B427-10954DCAB1B9}"/>
              </a:ext>
            </a:extLst>
          </p:cNvPr>
          <p:cNvSpPr txBox="1"/>
          <p:nvPr/>
        </p:nvSpPr>
        <p:spPr>
          <a:xfrm>
            <a:off x="1816232" y="411674"/>
            <a:ext cx="383588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b="1" cap="all" dirty="0">
              <a:solidFill>
                <a:srgbClr val="BDC1D8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cap="all" dirty="0">
                <a:solidFill>
                  <a:srgbClr val="BDC1D8"/>
                </a:solidFill>
                <a:latin typeface="+mn-lt"/>
              </a:rPr>
              <a:t>E</a:t>
            </a:r>
            <a:r>
              <a:rPr lang="fr-BE" sz="1400" b="1" cap="all" dirty="0">
                <a:solidFill>
                  <a:srgbClr val="BDC1D8"/>
                </a:solidFill>
                <a:latin typeface="+mn-lt"/>
              </a:rPr>
              <a:t>VOLUTIONS et DEFIS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400" b="1" cap="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605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-180528" y="3419856"/>
            <a:ext cx="5346700" cy="11844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5749" tIns="37874" rIns="75749" bIns="37874">
            <a:spAutoFit/>
          </a:bodyPr>
          <a:lstStyle/>
          <a:p>
            <a:pPr algn="ctr" defTabSz="757238">
              <a:spcBef>
                <a:spcPct val="50000"/>
              </a:spcBef>
              <a:defRPr/>
            </a:pPr>
            <a:r>
              <a:rPr lang="fr-FR" sz="3600" b="1" dirty="0">
                <a:solidFill>
                  <a:schemeClr val="accent1"/>
                </a:solidFill>
                <a:latin typeface="+mj-lt"/>
              </a:rPr>
              <a:t>MERCI POUR</a:t>
            </a:r>
            <a:br>
              <a:rPr lang="fr-FR" sz="3600" b="1" dirty="0">
                <a:solidFill>
                  <a:schemeClr val="accent1"/>
                </a:solidFill>
                <a:latin typeface="+mj-lt"/>
              </a:rPr>
            </a:br>
            <a:r>
              <a:rPr lang="fr-FR" sz="3600" b="1" dirty="0">
                <a:solidFill>
                  <a:schemeClr val="accent1"/>
                </a:solidFill>
                <a:latin typeface="+mj-lt"/>
              </a:rPr>
              <a:t>VOTRE ATTENTION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472" y="96887"/>
            <a:ext cx="6516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400" b="1" cap="all" dirty="0">
                <a:solidFill>
                  <a:srgbClr val="BDC1D8"/>
                </a:solidFill>
                <a:latin typeface="+mn-lt"/>
              </a:rPr>
              <a:t>l’AIDE en quelques mots</a:t>
            </a:r>
            <a:endParaRPr lang="fr-BE" sz="1400" b="1" cap="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31D4BF-28A0-8E51-4F8C-F876FD2A7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7" t="4051" r="24012" b="5443"/>
          <a:stretch/>
        </p:blipFill>
        <p:spPr>
          <a:xfrm>
            <a:off x="4716016" y="1495511"/>
            <a:ext cx="4045454" cy="38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917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79169E97-316F-75A1-E525-F25B08F0FFF7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973138" y="1649016"/>
            <a:ext cx="7608887" cy="38044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CD24B1E-CD33-D39C-46C7-2FA1BFAAC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778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8" descr="belgadm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7576" y="2169226"/>
            <a:ext cx="3863964" cy="3060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8" descr="CommunautewallonneHTM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6982" y="4712626"/>
            <a:ext cx="1146815" cy="7623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089246" y="5482860"/>
            <a:ext cx="1235869" cy="25391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009DD9"/>
              </a:buClr>
              <a:buFont typeface="Symbol" pitchFamily="18" charset="2"/>
              <a:buNone/>
            </a:pPr>
            <a:r>
              <a:rPr lang="en-US" sz="1050" b="1" dirty="0">
                <a:solidFill>
                  <a:srgbClr val="7030A0"/>
                </a:solidFill>
                <a:latin typeface="Calibri" panose="020F0502020204030204" pitchFamily="34" charset="0"/>
              </a:rPr>
              <a:t>Région wallonne</a:t>
            </a:r>
          </a:p>
        </p:txBody>
      </p:sp>
      <p:pic>
        <p:nvPicPr>
          <p:cNvPr id="9" name="Picture 11" descr="CommunauteflamandeHTM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674" y="4764303"/>
            <a:ext cx="653421" cy="434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641650" y="5360698"/>
            <a:ext cx="1176338" cy="25391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dirty="0">
                <a:solidFill>
                  <a:srgbClr val="7030A0"/>
                </a:solidFill>
                <a:latin typeface="Calibri" panose="020F0502020204030204" pitchFamily="34" charset="0"/>
              </a:rPr>
              <a:t>Région flamande</a:t>
            </a:r>
          </a:p>
        </p:txBody>
      </p:sp>
      <p:pic>
        <p:nvPicPr>
          <p:cNvPr id="11" name="Picture 14" descr="BruxellesHTM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2715" y="4766632"/>
            <a:ext cx="615200" cy="408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230685" y="5371806"/>
            <a:ext cx="1556147" cy="25391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009DD9"/>
              </a:buClr>
              <a:buFont typeface="Symbol" pitchFamily="18" charset="2"/>
              <a:buNone/>
            </a:pPr>
            <a:r>
              <a:rPr lang="en-US" sz="1050" dirty="0">
                <a:solidFill>
                  <a:srgbClr val="7030A0"/>
                </a:solidFill>
                <a:latin typeface="Calibri" panose="020F0502020204030204" pitchFamily="34" charset="0"/>
              </a:rPr>
              <a:t> Région bruxelloise</a:t>
            </a:r>
          </a:p>
        </p:txBody>
      </p:sp>
      <p:sp>
        <p:nvSpPr>
          <p:cNvPr id="13" name="Line 40"/>
          <p:cNvSpPr>
            <a:spLocks noChangeShapeType="1"/>
          </p:cNvSpPr>
          <p:nvPr/>
        </p:nvSpPr>
        <p:spPr bwMode="auto">
          <a:xfrm flipV="1">
            <a:off x="2138760" y="3921665"/>
            <a:ext cx="1050523" cy="790961"/>
          </a:xfrm>
          <a:prstGeom prst="line">
            <a:avLst/>
          </a:prstGeom>
          <a:noFill/>
          <a:ln w="28575">
            <a:solidFill>
              <a:srgbClr val="336699"/>
            </a:solidFill>
            <a:prstDash val="sysDot"/>
            <a:round/>
            <a:headEnd type="triangle" w="med" len="med"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Line 41"/>
          <p:cNvSpPr>
            <a:spLocks noChangeShapeType="1"/>
          </p:cNvSpPr>
          <p:nvPr/>
        </p:nvSpPr>
        <p:spPr bwMode="auto">
          <a:xfrm flipH="1">
            <a:off x="3179185" y="3921665"/>
            <a:ext cx="10097" cy="725792"/>
          </a:xfrm>
          <a:prstGeom prst="line">
            <a:avLst/>
          </a:prstGeom>
          <a:noFill/>
          <a:ln w="28575">
            <a:solidFill>
              <a:srgbClr val="336699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Line 42"/>
          <p:cNvSpPr>
            <a:spLocks noChangeShapeType="1"/>
          </p:cNvSpPr>
          <p:nvPr/>
        </p:nvSpPr>
        <p:spPr bwMode="auto">
          <a:xfrm>
            <a:off x="3189283" y="3921665"/>
            <a:ext cx="1109717" cy="790961"/>
          </a:xfrm>
          <a:prstGeom prst="line">
            <a:avLst/>
          </a:prstGeom>
          <a:noFill/>
          <a:ln w="28575">
            <a:solidFill>
              <a:srgbClr val="336699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6" name="Line 41"/>
          <p:cNvSpPr>
            <a:spLocks noChangeShapeType="1"/>
          </p:cNvSpPr>
          <p:nvPr/>
        </p:nvSpPr>
        <p:spPr bwMode="auto">
          <a:xfrm>
            <a:off x="3171544" y="2947620"/>
            <a:ext cx="0" cy="209810"/>
          </a:xfrm>
          <a:prstGeom prst="line">
            <a:avLst/>
          </a:prstGeom>
          <a:noFill/>
          <a:ln w="28575">
            <a:solidFill>
              <a:srgbClr val="336699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7" name="Picture 2" descr="http://www.eu-trtaphils.org/images/eu%20fla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9121" y="2220434"/>
            <a:ext cx="693846" cy="471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326227" y="2762263"/>
            <a:ext cx="1705916" cy="2539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Directives européennes</a:t>
            </a:r>
          </a:p>
        </p:txBody>
      </p:sp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1416632" y="4128488"/>
            <a:ext cx="3692037" cy="3320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solidFill>
                  <a:srgbClr val="7030A0"/>
                </a:solidFill>
                <a:latin typeface="Calibri" panose="020F0502020204030204" pitchFamily="34" charset="0"/>
              </a:rPr>
              <a:t>Politique de l’eau transférée aux régions en 1988</a:t>
            </a:r>
          </a:p>
        </p:txBody>
      </p:sp>
      <p:pic>
        <p:nvPicPr>
          <p:cNvPr id="20" name="Picture 2" descr="http://www.dinosoria.com/pays/drapeaux/belgiqu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4844" y="3251628"/>
            <a:ext cx="568684" cy="471382"/>
          </a:xfrm>
          <a:prstGeom prst="roundRect">
            <a:avLst/>
          </a:prstGeom>
          <a:noFill/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1115C29-9E55-43DC-8A91-F0935B903402}"/>
              </a:ext>
            </a:extLst>
          </p:cNvPr>
          <p:cNvSpPr txBox="1"/>
          <p:nvPr/>
        </p:nvSpPr>
        <p:spPr>
          <a:xfrm>
            <a:off x="-472" y="96887"/>
            <a:ext cx="6516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400" b="1" cap="all" dirty="0">
                <a:solidFill>
                  <a:srgbClr val="BDC1D8"/>
                </a:solidFill>
                <a:latin typeface="+mn-lt"/>
              </a:rPr>
              <a:t>lE SECTEUR DE L’EAU</a:t>
            </a:r>
            <a:endParaRPr lang="fr-BE" sz="1400" b="1" cap="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C6A25E9-E1A8-4E5C-9E5E-A6BC7DC1D21B}"/>
              </a:ext>
            </a:extLst>
          </p:cNvPr>
          <p:cNvSpPr txBox="1"/>
          <p:nvPr/>
        </p:nvSpPr>
        <p:spPr>
          <a:xfrm>
            <a:off x="755576" y="1136357"/>
            <a:ext cx="38163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600" b="1" cap="all" dirty="0">
                <a:solidFill>
                  <a:srgbClr val="374996"/>
                </a:solidFill>
                <a:latin typeface="+mn-lt"/>
                <a:cs typeface="+mn-cs"/>
              </a:rPr>
              <a:t>L’eau en belgique</a:t>
            </a:r>
            <a:endParaRPr lang="fr-BE" sz="8000" b="1" dirty="0">
              <a:solidFill>
                <a:srgbClr val="374996"/>
              </a:solidFill>
              <a:latin typeface="+mn-lt"/>
              <a:cs typeface="+mn-cs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97C47D42-3D4E-C614-D666-BC04C68CA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982" y="5742137"/>
            <a:ext cx="1229824" cy="2539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Le code de l’eau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1F121F-3D44-DA17-D68C-863C4D5922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22" t="62052" r="30747" b="16493"/>
          <a:stretch/>
        </p:blipFill>
        <p:spPr>
          <a:xfrm>
            <a:off x="3675007" y="6005065"/>
            <a:ext cx="2153774" cy="7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7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857792417"/>
              </p:ext>
            </p:extLst>
          </p:nvPr>
        </p:nvGraphicFramePr>
        <p:xfrm>
          <a:off x="899592" y="2132856"/>
          <a:ext cx="7177323" cy="4336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5" descr="protec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40945" y="1647210"/>
            <a:ext cx="582352" cy="3907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9" descr="j020207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8557" y="2986107"/>
            <a:ext cx="486054" cy="459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7" descr="chateaud'ea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81969" y="4307718"/>
            <a:ext cx="486054" cy="484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7" descr="collecteur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11092" y="5158494"/>
            <a:ext cx="493557" cy="486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72" descr="00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81357" y="4053821"/>
            <a:ext cx="529261" cy="481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58" descr="rivière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49449" y="2989013"/>
            <a:ext cx="594066" cy="459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6" descr="http://magasin.vitalibio.com/wp-content/uploads/2010/12/eau-potable-robinet1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37743" y="5589930"/>
            <a:ext cx="486054" cy="540060"/>
          </a:xfrm>
          <a:prstGeom prst="roundRect">
            <a:avLst/>
          </a:prstGeom>
          <a:noFill/>
        </p:spPr>
      </p:pic>
      <p:pic>
        <p:nvPicPr>
          <p:cNvPr id="12" name="Picture 10" descr="Eric Hinck - Raccordement par la mise en place d'une pièce de jonction PVC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50378" y="6034383"/>
            <a:ext cx="555575" cy="416681"/>
          </a:xfrm>
          <a:prstGeom prst="round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6384761" y="2112274"/>
            <a:ext cx="236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B0D82"/>
                </a:solidFill>
                <a:latin typeface="+mj-lt"/>
              </a:rPr>
              <a:t>Eau potable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249449" y="2112274"/>
            <a:ext cx="229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B0D82"/>
                </a:solidFill>
                <a:latin typeface="+mj-lt"/>
              </a:rPr>
              <a:t>Eaux usées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4419532" y="2729520"/>
            <a:ext cx="1299830" cy="3795824"/>
          </a:xfrm>
          <a:prstGeom prst="line">
            <a:avLst/>
          </a:prstGeom>
          <a:noFill/>
          <a:ln w="25400" cap="flat" cmpd="sng" algn="ctr">
            <a:solidFill>
              <a:srgbClr val="0B5394"/>
            </a:solidFill>
            <a:prstDash val="sysDash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3546160" y="3784731"/>
            <a:ext cx="2312581" cy="7790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500" b="1" dirty="0">
                <a:solidFill>
                  <a:srgbClr val="7B0D82"/>
                </a:solidFill>
                <a:latin typeface="+mj-lt"/>
              </a:rPr>
              <a:t>Tout le secteur est public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1EAE57D-7C22-4518-9298-D1C04C496A4C}"/>
              </a:ext>
            </a:extLst>
          </p:cNvPr>
          <p:cNvSpPr txBox="1"/>
          <p:nvPr/>
        </p:nvSpPr>
        <p:spPr>
          <a:xfrm>
            <a:off x="-472" y="96887"/>
            <a:ext cx="6516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400" b="1" cap="all" dirty="0">
                <a:solidFill>
                  <a:srgbClr val="BDC1D8"/>
                </a:solidFill>
                <a:latin typeface="+mn-lt"/>
              </a:rPr>
              <a:t>lE CYCLE DE L’EAU</a:t>
            </a:r>
            <a:endParaRPr lang="fr-BE" sz="1400" b="1" cap="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8696BC9-1DDF-4E24-B38B-1D18B8912C50}"/>
              </a:ext>
            </a:extLst>
          </p:cNvPr>
          <p:cNvSpPr txBox="1"/>
          <p:nvPr/>
        </p:nvSpPr>
        <p:spPr>
          <a:xfrm>
            <a:off x="250825" y="333375"/>
            <a:ext cx="6049367" cy="1938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2000" b="1" cap="all" dirty="0">
                <a:solidFill>
                  <a:srgbClr val="BDC1D8"/>
                </a:solidFill>
                <a:latin typeface="+mn-lt"/>
                <a:cs typeface="+mn-cs"/>
              </a:rPr>
              <a:t>           </a:t>
            </a:r>
            <a:r>
              <a:rPr lang="fr-BE" sz="12000" b="1" dirty="0">
                <a:solidFill>
                  <a:srgbClr val="4D579E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7AD04F3-9D3B-460E-A82E-65393DAB9B33}"/>
              </a:ext>
            </a:extLst>
          </p:cNvPr>
          <p:cNvSpPr txBox="1"/>
          <p:nvPr/>
        </p:nvSpPr>
        <p:spPr>
          <a:xfrm>
            <a:off x="755650" y="996859"/>
            <a:ext cx="38163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600" b="1" cap="all" dirty="0">
                <a:solidFill>
                  <a:srgbClr val="374996"/>
                </a:solidFill>
                <a:latin typeface="+mn-lt"/>
                <a:cs typeface="+mn-cs"/>
              </a:rPr>
              <a:t>Le cycle anthropique en wallonie</a:t>
            </a:r>
            <a:endParaRPr lang="fr-BE" sz="8000" b="1" dirty="0">
              <a:solidFill>
                <a:srgbClr val="374996"/>
              </a:solidFill>
              <a:latin typeface="+mn-lt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95CC660-2282-3BB7-770E-3DBCD5060953}"/>
              </a:ext>
            </a:extLst>
          </p:cNvPr>
          <p:cNvSpPr/>
          <p:nvPr/>
        </p:nvSpPr>
        <p:spPr>
          <a:xfrm>
            <a:off x="239154" y="2502188"/>
            <a:ext cx="3659684" cy="3400470"/>
          </a:xfrm>
          <a:prstGeom prst="ellipse">
            <a:avLst/>
          </a:prstGeom>
          <a:noFill/>
          <a:ln>
            <a:solidFill>
              <a:srgbClr val="FC1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84399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799691" y="3357791"/>
            <a:ext cx="6588732" cy="2214246"/>
          </a:xfrm>
          <a:prstGeom prst="roundRect">
            <a:avLst/>
          </a:prstGeom>
          <a:noFill/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2" name="Espace réservé du numéro de diapositive 4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593466" y="6442611"/>
            <a:ext cx="78547" cy="1846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pPr>
              <a:defRPr/>
            </a:pPr>
            <a:fld id="{AF66D982-E5C8-4682-A779-2C5400E0B3A2}" type="slidenum">
              <a:rPr lang="fr-FR" smtClean="0">
                <a:latin typeface="+mj-lt"/>
              </a:rPr>
              <a:pPr>
                <a:defRPr/>
              </a:pPr>
              <a:t>4</a:t>
            </a:fld>
            <a:endParaRPr lang="fr-BE" dirty="0">
              <a:latin typeface="+mj-l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C03D23-DA91-42E4-BB56-7F15A537164D}"/>
              </a:ext>
            </a:extLst>
          </p:cNvPr>
          <p:cNvSpPr txBox="1"/>
          <p:nvPr/>
        </p:nvSpPr>
        <p:spPr>
          <a:xfrm>
            <a:off x="250825" y="333375"/>
            <a:ext cx="6049367" cy="1938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2000" b="1" cap="all" dirty="0">
                <a:solidFill>
                  <a:srgbClr val="BDC1D8"/>
                </a:solidFill>
                <a:latin typeface="+mn-lt"/>
                <a:cs typeface="+mn-cs"/>
              </a:rPr>
              <a:t>           </a:t>
            </a:r>
            <a:r>
              <a:rPr lang="fr-BE" sz="12000" b="1" dirty="0">
                <a:solidFill>
                  <a:srgbClr val="4D579E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6A2F0E9-3B4F-4D45-A660-A095852444A8}"/>
              </a:ext>
            </a:extLst>
          </p:cNvPr>
          <p:cNvSpPr txBox="1"/>
          <p:nvPr/>
        </p:nvSpPr>
        <p:spPr>
          <a:xfrm>
            <a:off x="755649" y="987292"/>
            <a:ext cx="3824233" cy="1929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b="1" cap="all" dirty="0">
                <a:solidFill>
                  <a:srgbClr val="374996"/>
                </a:solidFill>
                <a:latin typeface="+mn-lt"/>
                <a:cs typeface="+mn-cs"/>
              </a:rPr>
              <a:t>L</a:t>
            </a:r>
            <a:r>
              <a:rPr lang="fr-BE" sz="2600" b="1" cap="all" dirty="0">
                <a:solidFill>
                  <a:srgbClr val="374996"/>
                </a:solidFill>
                <a:latin typeface="+mn-lt"/>
                <a:cs typeface="+mn-cs"/>
              </a:rPr>
              <a:t>a SPGE et les OAA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cap="all" dirty="0">
                <a:solidFill>
                  <a:srgbClr val="374996"/>
                </a:solidFill>
                <a:latin typeface="+mn-lt"/>
                <a:cs typeface="+mn-cs"/>
              </a:rPr>
              <a:t> Organismes d'Assainissement Agréés en Wallonie</a:t>
            </a:r>
            <a:endParaRPr lang="fr-BE" sz="1200" b="1" cap="all" dirty="0">
              <a:solidFill>
                <a:srgbClr val="37499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8000" b="1" dirty="0">
              <a:solidFill>
                <a:srgbClr val="374996"/>
              </a:solidFill>
              <a:latin typeface="+mn-lt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F9A0538-5AB0-4FD7-A365-3E6EE2040039}"/>
              </a:ext>
            </a:extLst>
          </p:cNvPr>
          <p:cNvSpPr txBox="1"/>
          <p:nvPr/>
        </p:nvSpPr>
        <p:spPr>
          <a:xfrm>
            <a:off x="-472" y="96887"/>
            <a:ext cx="6516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400" b="1" cap="all" dirty="0">
                <a:solidFill>
                  <a:srgbClr val="BDC1D8"/>
                </a:solidFill>
                <a:latin typeface="+mn-lt"/>
              </a:rPr>
              <a:t>lES ACTEURS de L’ASSAINISSEMENT</a:t>
            </a:r>
            <a:endParaRPr lang="fr-BE" sz="1400" b="1" cap="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178201-E027-7DF3-877A-10D9A5CB9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923" y="2124359"/>
            <a:ext cx="4558563" cy="4502918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CA2F9495-D7BE-4AA9-C3E7-1E13F5E21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08" y="2271713"/>
            <a:ext cx="3650281" cy="3867469"/>
          </a:xfrm>
          <a:prstGeom prst="rect">
            <a:avLst/>
          </a:prstGeom>
          <a:noFill/>
          <a:ln>
            <a:noFill/>
          </a:ln>
          <a:effectLst>
            <a:outerShdw blurRad="419100" dist="38100" dir="5400000" algn="t" rotWithShape="0">
              <a:srgbClr val="808080">
                <a:alpha val="50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2933" b="1" dirty="0">
                <a:solidFill>
                  <a:srgbClr val="0070C0"/>
                </a:solidFill>
                <a:latin typeface="+mn-lt"/>
              </a:rPr>
              <a:t>SPGE</a:t>
            </a:r>
          </a:p>
          <a:p>
            <a:pPr eaLnBrk="1" hangingPunct="1">
              <a:defRPr/>
            </a:pPr>
            <a:r>
              <a:rPr lang="fr-FR" altLang="fr-FR" sz="1600" dirty="0">
                <a:solidFill>
                  <a:srgbClr val="0070C0"/>
                </a:solidFill>
                <a:latin typeface="+mn-lt"/>
              </a:rPr>
              <a:t>assure la coordination et le financement du secteur de l'eau en Wallonie.</a:t>
            </a:r>
          </a:p>
          <a:p>
            <a:pPr eaLnBrk="1" hangingPunct="1">
              <a:defRPr/>
            </a:pPr>
            <a:endParaRPr lang="fr-FR" altLang="fr-FR" sz="2933" b="1" dirty="0">
              <a:solidFill>
                <a:srgbClr val="0070C0"/>
              </a:solidFill>
              <a:latin typeface="+mn-lt"/>
            </a:endParaRPr>
          </a:p>
          <a:p>
            <a:pPr eaLnBrk="1" hangingPunct="1">
              <a:defRPr/>
            </a:pPr>
            <a:r>
              <a:rPr lang="fr-FR" altLang="fr-FR" sz="2933" b="1" dirty="0">
                <a:solidFill>
                  <a:srgbClr val="0070C0"/>
                </a:solidFill>
                <a:latin typeface="+mn-lt"/>
              </a:rPr>
              <a:t>AIDE</a:t>
            </a:r>
          </a:p>
          <a:p>
            <a:pPr algn="just" eaLnBrk="1" hangingPunct="1">
              <a:defRPr/>
            </a:pPr>
            <a:r>
              <a:rPr lang="fr-FR" altLang="fr-FR" sz="1600" dirty="0">
                <a:solidFill>
                  <a:srgbClr val="0070C0"/>
                </a:solidFill>
                <a:latin typeface="+mn-lt"/>
              </a:rPr>
              <a:t>Organisme d'Assainissement Agréé </a:t>
            </a:r>
          </a:p>
          <a:p>
            <a:pPr algn="just" eaLnBrk="1" hangingPunct="1">
              <a:defRPr/>
            </a:pPr>
            <a:r>
              <a:rPr lang="fr-FR" altLang="fr-FR" sz="1600" dirty="0">
                <a:solidFill>
                  <a:srgbClr val="0070C0"/>
                </a:solidFill>
                <a:latin typeface="+mn-lt"/>
              </a:rPr>
              <a:t>qui gère l'exploitation des ouvrages de démergement et d’assainissement et les travaux sur le réseau en Province de Liège.</a:t>
            </a:r>
          </a:p>
          <a:p>
            <a:pPr eaLnBrk="1" hangingPunct="1">
              <a:defRPr/>
            </a:pPr>
            <a:endParaRPr lang="fr-FR" altLang="fr-FR" sz="1600" dirty="0">
              <a:solidFill>
                <a:srgbClr val="0070C0"/>
              </a:solidFill>
              <a:latin typeface="Helvetica Neue" charset="0"/>
            </a:endParaRPr>
          </a:p>
          <a:p>
            <a:pPr eaLnBrk="1" hangingPunct="1">
              <a:defRPr/>
            </a:pPr>
            <a:endParaRPr lang="fr-BE" altLang="fr-FR" sz="2933" b="1" dirty="0">
              <a:solidFill>
                <a:schemeClr val="bg1"/>
              </a:solidFill>
              <a:latin typeface="Helvetica Neue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AC8964D-7387-1A30-FA24-D11E0153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671" y="2241957"/>
            <a:ext cx="510540" cy="49051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763F2E6-AE30-54C4-1860-846BD9C9C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028"/>
          <a:stretch/>
        </p:blipFill>
        <p:spPr>
          <a:xfrm>
            <a:off x="1196536" y="3666884"/>
            <a:ext cx="739675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91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82" name="Rectangle 6"/>
          <p:cNvSpPr>
            <a:spLocks noChangeArrowheads="1"/>
          </p:cNvSpPr>
          <p:nvPr/>
        </p:nvSpPr>
        <p:spPr bwMode="auto">
          <a:xfrm>
            <a:off x="624747" y="3143699"/>
            <a:ext cx="7227887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fr-BE" b="1" dirty="0">
                <a:solidFill>
                  <a:schemeClr val="accent1"/>
                </a:solidFill>
                <a:latin typeface="+mn-lt"/>
              </a:rPr>
              <a:t>Carte d’identité</a:t>
            </a: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endParaRPr lang="fr-BE" b="1" dirty="0">
              <a:solidFill>
                <a:schemeClr val="accent1"/>
              </a:solidFill>
              <a:latin typeface="+mn-lt"/>
            </a:endParaRP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existe depuis 1928</a:t>
            </a: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couvre le territoire de la province de Liège</a:t>
            </a: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84 villes et communes affiliées </a:t>
            </a: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3.862 km² de territoire</a:t>
            </a: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population de 1,11 million habitants </a:t>
            </a: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279 personnes occupées (en 2022)</a:t>
            </a:r>
          </a:p>
          <a:p>
            <a:pPr marL="477837" lvl="1">
              <a:spcBef>
                <a:spcPct val="20000"/>
              </a:spcBef>
              <a:buClr>
                <a:srgbClr val="3046B4"/>
              </a:buClr>
              <a:buSzPct val="80000"/>
              <a:defRPr/>
            </a:pPr>
            <a:endParaRPr lang="fr-BE" sz="1200" kern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0825" y="333375"/>
            <a:ext cx="6049367" cy="1938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2000" b="1" cap="all" dirty="0">
                <a:solidFill>
                  <a:srgbClr val="BDC1D8"/>
                </a:solidFill>
                <a:latin typeface="+mn-lt"/>
                <a:cs typeface="+mn-cs"/>
              </a:rPr>
              <a:t>           </a:t>
            </a:r>
            <a:endParaRPr lang="fr-BE" sz="12000" b="1" dirty="0">
              <a:solidFill>
                <a:srgbClr val="4D579E"/>
              </a:solidFill>
              <a:latin typeface="+mn-lt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5576" y="1010266"/>
            <a:ext cx="381635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600" b="1" cap="all" dirty="0">
                <a:solidFill>
                  <a:srgbClr val="374996"/>
                </a:solidFill>
                <a:latin typeface="+mn-lt"/>
                <a:cs typeface="+mn-cs"/>
              </a:rPr>
              <a:t>L’AIDE</a:t>
            </a:r>
            <a:endParaRPr lang="fr-BE" sz="1600" b="1" cap="all" dirty="0">
              <a:solidFill>
                <a:srgbClr val="37499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600" b="1" cap="all" dirty="0">
                <a:solidFill>
                  <a:srgbClr val="374996"/>
                </a:solidFill>
                <a:latin typeface="+mn-lt"/>
                <a:cs typeface="+mn-cs"/>
              </a:rPr>
              <a:t>Une Intercommunale publique pure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rgbClr val="37499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rgbClr val="374996"/>
                </a:solidFill>
                <a:latin typeface="+mn-lt"/>
                <a:cs typeface="+mn-cs"/>
              </a:rPr>
              <a:t>Association Intercommunale pour le Démergement et l'Epuration des communes de la province de Liège</a:t>
            </a:r>
            <a:endParaRPr lang="fr-BE" sz="1600" dirty="0">
              <a:solidFill>
                <a:srgbClr val="374996"/>
              </a:solidFill>
              <a:latin typeface="+mn-lt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472" y="96887"/>
            <a:ext cx="6516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400" b="1" cap="all" dirty="0">
                <a:solidFill>
                  <a:srgbClr val="BDC1D8"/>
                </a:solidFill>
                <a:latin typeface="+mn-lt"/>
              </a:rPr>
              <a:t>l’AIDE en quelques mots</a:t>
            </a:r>
            <a:endParaRPr lang="fr-BE" sz="1400" b="1" cap="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422" y="2234067"/>
            <a:ext cx="3594742" cy="25402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F24338-5499-AA61-C3C7-8B0229482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914" y="4237741"/>
            <a:ext cx="3317759" cy="17281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4A3241-76B0-1331-1A6B-39BA659D8C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64"/>
          <a:stretch/>
        </p:blipFill>
        <p:spPr>
          <a:xfrm>
            <a:off x="5398914" y="1276650"/>
            <a:ext cx="1981398" cy="14209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DE8976-01F6-5CF6-569C-8806672595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08" t="1851" b="-1"/>
          <a:stretch/>
        </p:blipFill>
        <p:spPr>
          <a:xfrm>
            <a:off x="7034728" y="1292202"/>
            <a:ext cx="1635812" cy="14050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A2FC11-BAE8-E8EA-6072-C772708E390C}"/>
              </a:ext>
            </a:extLst>
          </p:cNvPr>
          <p:cNvSpPr/>
          <p:nvPr/>
        </p:nvSpPr>
        <p:spPr>
          <a:xfrm>
            <a:off x="5398914" y="1276650"/>
            <a:ext cx="3271626" cy="46892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09AD9-5DC2-DBDB-395C-B8314E2F0C74}"/>
              </a:ext>
            </a:extLst>
          </p:cNvPr>
          <p:cNvCxnSpPr>
            <a:cxnSpLocks/>
          </p:cNvCxnSpPr>
          <p:nvPr/>
        </p:nvCxnSpPr>
        <p:spPr>
          <a:xfrm>
            <a:off x="8670540" y="1255826"/>
            <a:ext cx="9082" cy="471010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49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82" name="Rectangle 6"/>
          <p:cNvSpPr>
            <a:spLocks noChangeArrowheads="1"/>
          </p:cNvSpPr>
          <p:nvPr/>
        </p:nvSpPr>
        <p:spPr bwMode="auto">
          <a:xfrm>
            <a:off x="454481" y="2231555"/>
            <a:ext cx="7227887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endParaRPr lang="fr-BE" b="1" dirty="0">
              <a:solidFill>
                <a:schemeClr val="accent1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endParaRPr lang="fr-BE" b="1" dirty="0">
              <a:solidFill>
                <a:schemeClr val="accent1"/>
              </a:solidFill>
              <a:latin typeface="+mn-lt"/>
            </a:endParaRP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Ø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le </a:t>
            </a:r>
            <a:r>
              <a:rPr lang="fr-BE" sz="1600" b="1" dirty="0">
                <a:solidFill>
                  <a:schemeClr val="accent1"/>
                </a:solidFill>
                <a:latin typeface="+mn-lt"/>
              </a:rPr>
              <a:t>démergement</a:t>
            </a:r>
            <a:r>
              <a:rPr lang="fr-BE" sz="1600" dirty="0">
                <a:solidFill>
                  <a:schemeClr val="accent1"/>
                </a:solidFill>
                <a:latin typeface="+mn-lt"/>
              </a:rPr>
              <a:t> de l’agglomération liégeoise – depuis 1928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6631" y="360222"/>
            <a:ext cx="6049367" cy="1938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2000" b="1" cap="all" dirty="0">
                <a:solidFill>
                  <a:srgbClr val="BDC1D8"/>
                </a:solidFill>
                <a:latin typeface="+mn-lt"/>
                <a:cs typeface="+mn-cs"/>
              </a:rPr>
              <a:t>           </a:t>
            </a:r>
            <a:r>
              <a:rPr lang="fr-BE" sz="12000" b="1" dirty="0">
                <a:solidFill>
                  <a:srgbClr val="4D579E"/>
                </a:solidFill>
                <a:latin typeface="+mn-lt"/>
                <a:cs typeface="+mn-cs"/>
              </a:rPr>
              <a:t>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80" y="990950"/>
            <a:ext cx="2535689" cy="190836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115616" y="6453336"/>
            <a:ext cx="24695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  <a:latin typeface="+mn-lt"/>
              </a:rPr>
              <a:t>Station de pompage n°6 de Seraing (démergement)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62602B-8A0F-4669-BE55-C1DEC1CA91C4}"/>
              </a:ext>
            </a:extLst>
          </p:cNvPr>
          <p:cNvSpPr txBox="1"/>
          <p:nvPr/>
        </p:nvSpPr>
        <p:spPr>
          <a:xfrm>
            <a:off x="-472" y="96887"/>
            <a:ext cx="6516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cap="all" dirty="0">
                <a:solidFill>
                  <a:srgbClr val="BDC1D8"/>
                </a:solidFill>
                <a:latin typeface="+mn-lt"/>
              </a:rPr>
              <a:t>D</a:t>
            </a:r>
            <a:r>
              <a:rPr lang="fr-BE" sz="1400" b="1" cap="all" dirty="0">
                <a:solidFill>
                  <a:srgbClr val="BDC1D8"/>
                </a:solidFill>
                <a:latin typeface="+mn-lt"/>
              </a:rPr>
              <a:t>OMAINES D’ACTIVITE</a:t>
            </a:r>
            <a:endParaRPr lang="fr-BE" sz="1400" b="1" cap="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902A84F-F8D2-406D-859A-3902621C88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t="20597" r="6680" b="7892"/>
          <a:stretch/>
        </p:blipFill>
        <p:spPr>
          <a:xfrm>
            <a:off x="784881" y="3312292"/>
            <a:ext cx="2520280" cy="3168476"/>
          </a:xfrm>
          <a:prstGeom prst="rect">
            <a:avLst/>
          </a:prstGeom>
        </p:spPr>
      </p:pic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AB8579D3-7FC3-494F-A6FF-CE1B574ADDBF}"/>
              </a:ext>
            </a:extLst>
          </p:cNvPr>
          <p:cNvSpPr txBox="1">
            <a:spLocks/>
          </p:cNvSpPr>
          <p:nvPr/>
        </p:nvSpPr>
        <p:spPr>
          <a:xfrm>
            <a:off x="3779912" y="3280950"/>
            <a:ext cx="5332367" cy="2152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57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  <a:defRPr lang="fr-FR" sz="2400" kern="1200" dirty="0" smtClean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  <a:defRPr lang="fr-FR" sz="1200" kern="0" dirty="0" smtClean="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  <a:defRPr lang="fr-FR" sz="1200" kern="0" dirty="0" smtClean="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  <a:defRPr lang="fr-FR" sz="1200" kern="0" dirty="0" smtClean="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  <a:defRPr lang="fr-BE" sz="1200" kern="0" dirty="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  <a:cs typeface="Arial" charset="0"/>
              </a:rPr>
              <a:t>7 communes concernées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  <a:cs typeface="Arial" charset="0"/>
              </a:rPr>
              <a:t>Protection contre les inondations indirectes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  <a:cs typeface="Arial" charset="0"/>
              </a:rPr>
              <a:t>44 stations de pompage et 220 km de conduites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  <a:cs typeface="Arial" charset="0"/>
              </a:rPr>
              <a:t>Financement (investissements – exploitation)</a:t>
            </a:r>
          </a:p>
          <a:p>
            <a:pPr marL="228600" marR="0" lvl="0" indent="-57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>
                <a:sysClr val="window" lastClr="FFFFFF">
                  <a:lumMod val="50000"/>
                </a:sys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pPr marL="228600" marR="0" lvl="0" indent="-57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>
                <a:sysClr val="window" lastClr="FFFFFF">
                  <a:lumMod val="50000"/>
                </a:sys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</p:txBody>
      </p:sp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1DF7CCF7-46E5-4294-936A-20A68448C1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52702"/>
              </p:ext>
            </p:extLst>
          </p:nvPr>
        </p:nvGraphicFramePr>
        <p:xfrm>
          <a:off x="6362145" y="5222405"/>
          <a:ext cx="2530335" cy="161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6DC21E09-1111-4233-8FBC-F82208662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3457739"/>
              </p:ext>
            </p:extLst>
          </p:nvPr>
        </p:nvGraphicFramePr>
        <p:xfrm>
          <a:off x="4583262" y="5228654"/>
          <a:ext cx="3147051" cy="16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A2E0C41C-3096-418E-9FCF-67E543A8A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817395"/>
              </p:ext>
            </p:extLst>
          </p:nvPr>
        </p:nvGraphicFramePr>
        <p:xfrm>
          <a:off x="2113673" y="5543274"/>
          <a:ext cx="5498838" cy="1151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953">
                  <a:extLst>
                    <a:ext uri="{9D8B030D-6E8A-4147-A177-3AD203B41FA5}">
                      <a16:colId xmlns:a16="http://schemas.microsoft.com/office/drawing/2014/main" val="2976920292"/>
                    </a:ext>
                  </a:extLst>
                </a:gridCol>
                <a:gridCol w="2193799">
                  <a:extLst>
                    <a:ext uri="{9D8B030D-6E8A-4147-A177-3AD203B41FA5}">
                      <a16:colId xmlns:a16="http://schemas.microsoft.com/office/drawing/2014/main" val="3861865301"/>
                    </a:ext>
                  </a:extLst>
                </a:gridCol>
                <a:gridCol w="1693086">
                  <a:extLst>
                    <a:ext uri="{9D8B030D-6E8A-4147-A177-3AD203B41FA5}">
                      <a16:colId xmlns:a16="http://schemas.microsoft.com/office/drawing/2014/main" val="2293074119"/>
                    </a:ext>
                  </a:extLst>
                </a:gridCol>
              </a:tblGrid>
              <a:tr h="358297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95350" algn="l"/>
                        </a:tabLst>
                        <a:defRPr/>
                      </a:pPr>
                      <a:r>
                        <a:rPr lang="fr-BE" sz="12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	SPGE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851349"/>
                  </a:ext>
                </a:extLst>
              </a:tr>
              <a:tr h="343834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95350" algn="l"/>
                        </a:tabLst>
                        <a:defRPr/>
                      </a:pPr>
                      <a:r>
                        <a:rPr lang="fr-BE" sz="12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	COMMUNES</a:t>
                      </a:r>
                      <a:endParaRPr lang="fr-B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88659"/>
                  </a:ext>
                </a:extLst>
              </a:tr>
              <a:tr h="420254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95350" algn="l"/>
                        </a:tabLst>
                        <a:defRPr/>
                      </a:pPr>
                      <a:r>
                        <a:rPr lang="fr-BE" sz="12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	PROVINCE</a:t>
                      </a:r>
                      <a:endParaRPr lang="fr-B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256894"/>
                  </a:ext>
                </a:extLst>
              </a:tr>
            </a:tbl>
          </a:graphicData>
        </a:graphic>
      </p:graphicFrame>
      <p:grpSp>
        <p:nvGrpSpPr>
          <p:cNvPr id="25" name="Groupe 24">
            <a:extLst>
              <a:ext uri="{FF2B5EF4-FFF2-40B4-BE49-F238E27FC236}">
                <a16:creationId xmlns:a16="http://schemas.microsoft.com/office/drawing/2014/main" id="{BBFAF11F-3AC6-4558-97CF-CAD13884A140}"/>
              </a:ext>
            </a:extLst>
          </p:cNvPr>
          <p:cNvGrpSpPr/>
          <p:nvPr/>
        </p:nvGrpSpPr>
        <p:grpSpPr>
          <a:xfrm>
            <a:off x="4155730" y="5571296"/>
            <a:ext cx="314268" cy="926482"/>
            <a:chOff x="4812564" y="3890522"/>
            <a:chExt cx="314268" cy="979136"/>
          </a:xfrm>
        </p:grpSpPr>
        <p:sp>
          <p:nvSpPr>
            <p:cNvPr id="26" name="Pentagone 4">
              <a:extLst>
                <a:ext uri="{FF2B5EF4-FFF2-40B4-BE49-F238E27FC236}">
                  <a16:creationId xmlns:a16="http://schemas.microsoft.com/office/drawing/2014/main" id="{1C4E0F8E-6D92-4358-A518-01F2E7455865}"/>
                </a:ext>
              </a:extLst>
            </p:cNvPr>
            <p:cNvSpPr/>
            <p:nvPr/>
          </p:nvSpPr>
          <p:spPr>
            <a:xfrm>
              <a:off x="4812564" y="4264379"/>
              <a:ext cx="314268" cy="231422"/>
            </a:xfrm>
            <a:custGeom>
              <a:avLst/>
              <a:gdLst/>
              <a:ahLst/>
              <a:cxnLst/>
              <a:rect l="l" t="t" r="r" b="b"/>
              <a:pathLst>
                <a:path w="7998968" h="706582">
                  <a:moveTo>
                    <a:pt x="0" y="0"/>
                  </a:moveTo>
                  <a:lnTo>
                    <a:pt x="6355080" y="0"/>
                  </a:lnTo>
                  <a:lnTo>
                    <a:pt x="7998968" y="331904"/>
                  </a:lnTo>
                  <a:lnTo>
                    <a:pt x="6355080" y="706582"/>
                  </a:lnTo>
                  <a:lnTo>
                    <a:pt x="0" y="706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176213" algn="l"/>
                </a:tabLst>
              </a:pPr>
              <a:r>
                <a:rPr lang="fr-BE" dirty="0"/>
                <a:t>	</a:t>
              </a:r>
              <a:endParaRPr lang="fr-BE" sz="2800" dirty="0">
                <a:solidFill>
                  <a:schemeClr val="bg1"/>
                </a:solidFill>
                <a:latin typeface="High Tower Text" pitchFamily="18" charset="0"/>
                <a:cs typeface="ZWAdobeF" pitchFamily="2" charset="0"/>
              </a:endParaRPr>
            </a:p>
          </p:txBody>
        </p:sp>
        <p:sp>
          <p:nvSpPr>
            <p:cNvPr id="27" name="Pentagone 4">
              <a:extLst>
                <a:ext uri="{FF2B5EF4-FFF2-40B4-BE49-F238E27FC236}">
                  <a16:creationId xmlns:a16="http://schemas.microsoft.com/office/drawing/2014/main" id="{63C2A881-D858-43F8-9E84-66560F5C8CB4}"/>
                </a:ext>
              </a:extLst>
            </p:cNvPr>
            <p:cNvSpPr/>
            <p:nvPr/>
          </p:nvSpPr>
          <p:spPr>
            <a:xfrm>
              <a:off x="4812564" y="3890522"/>
              <a:ext cx="314268" cy="231422"/>
            </a:xfrm>
            <a:custGeom>
              <a:avLst/>
              <a:gdLst/>
              <a:ahLst/>
              <a:cxnLst/>
              <a:rect l="l" t="t" r="r" b="b"/>
              <a:pathLst>
                <a:path w="7998968" h="706582">
                  <a:moveTo>
                    <a:pt x="0" y="0"/>
                  </a:moveTo>
                  <a:lnTo>
                    <a:pt x="6355080" y="0"/>
                  </a:lnTo>
                  <a:lnTo>
                    <a:pt x="7998968" y="331904"/>
                  </a:lnTo>
                  <a:lnTo>
                    <a:pt x="6355080" y="706582"/>
                  </a:lnTo>
                  <a:lnTo>
                    <a:pt x="0" y="706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176213" algn="l"/>
                </a:tabLst>
              </a:pPr>
              <a:r>
                <a:rPr lang="fr-BE" dirty="0"/>
                <a:t>	</a:t>
              </a:r>
              <a:endParaRPr lang="fr-BE" sz="2800" dirty="0">
                <a:solidFill>
                  <a:schemeClr val="bg1"/>
                </a:solidFill>
                <a:latin typeface="High Tower Text" pitchFamily="18" charset="0"/>
                <a:cs typeface="ZWAdobeF" pitchFamily="2" charset="0"/>
              </a:endParaRPr>
            </a:p>
          </p:txBody>
        </p:sp>
        <p:sp>
          <p:nvSpPr>
            <p:cNvPr id="28" name="Pentagone 4">
              <a:extLst>
                <a:ext uri="{FF2B5EF4-FFF2-40B4-BE49-F238E27FC236}">
                  <a16:creationId xmlns:a16="http://schemas.microsoft.com/office/drawing/2014/main" id="{EA390C15-A93F-4326-A2EB-32B1FA725F0A}"/>
                </a:ext>
              </a:extLst>
            </p:cNvPr>
            <p:cNvSpPr/>
            <p:nvPr/>
          </p:nvSpPr>
          <p:spPr>
            <a:xfrm>
              <a:off x="4812564" y="4638236"/>
              <a:ext cx="314268" cy="231422"/>
            </a:xfrm>
            <a:custGeom>
              <a:avLst/>
              <a:gdLst/>
              <a:ahLst/>
              <a:cxnLst/>
              <a:rect l="l" t="t" r="r" b="b"/>
              <a:pathLst>
                <a:path w="7998968" h="706582">
                  <a:moveTo>
                    <a:pt x="0" y="0"/>
                  </a:moveTo>
                  <a:lnTo>
                    <a:pt x="6355080" y="0"/>
                  </a:lnTo>
                  <a:lnTo>
                    <a:pt x="7998968" y="331904"/>
                  </a:lnTo>
                  <a:lnTo>
                    <a:pt x="6355080" y="706582"/>
                  </a:lnTo>
                  <a:lnTo>
                    <a:pt x="0" y="706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5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176213" algn="l"/>
                </a:tabLst>
              </a:pPr>
              <a:r>
                <a:rPr lang="fr-BE" dirty="0"/>
                <a:t>	</a:t>
              </a:r>
              <a:endParaRPr lang="fr-BE" sz="2800" dirty="0">
                <a:solidFill>
                  <a:schemeClr val="bg1"/>
                </a:solidFill>
                <a:latin typeface="High Tower Text" pitchFamily="18" charset="0"/>
                <a:cs typeface="ZWAdobeF" pitchFamily="2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3926652-CD87-36E7-0598-FFA198F41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368" y="1003103"/>
            <a:ext cx="2456764" cy="18425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BC22E9-7B10-7224-5AEB-8A36C12D96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214"/>
          <a:stretch/>
        </p:blipFill>
        <p:spPr>
          <a:xfrm>
            <a:off x="536079" y="1043328"/>
            <a:ext cx="3315841" cy="17621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3FA5239-97FF-DF0F-1A06-7D292E782171}"/>
              </a:ext>
            </a:extLst>
          </p:cNvPr>
          <p:cNvSpPr txBox="1"/>
          <p:nvPr/>
        </p:nvSpPr>
        <p:spPr>
          <a:xfrm>
            <a:off x="3275856" y="2544457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1926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131648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82" name="Rectangle 6"/>
          <p:cNvSpPr>
            <a:spLocks noChangeArrowheads="1"/>
          </p:cNvSpPr>
          <p:nvPr/>
        </p:nvSpPr>
        <p:spPr bwMode="auto">
          <a:xfrm>
            <a:off x="683568" y="4077072"/>
            <a:ext cx="7227887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Ø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l’</a:t>
            </a:r>
            <a:r>
              <a:rPr lang="fr-BE" sz="1600" b="1" dirty="0">
                <a:solidFill>
                  <a:schemeClr val="accent1"/>
                </a:solidFill>
                <a:latin typeface="+mn-lt"/>
              </a:rPr>
              <a:t>épuration</a:t>
            </a:r>
            <a:r>
              <a:rPr lang="fr-BE" sz="1600" dirty="0">
                <a:solidFill>
                  <a:schemeClr val="accent1"/>
                </a:solidFill>
                <a:latin typeface="+mn-lt"/>
              </a:rPr>
              <a:t> des eaux résiduaires urbaines (84 communes) – depuis 1976</a:t>
            </a: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0825" y="333375"/>
            <a:ext cx="6049367" cy="1938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2000" b="1" cap="all" dirty="0">
                <a:solidFill>
                  <a:srgbClr val="BDC1D8"/>
                </a:solidFill>
                <a:latin typeface="+mn-lt"/>
                <a:cs typeface="+mn-cs"/>
              </a:rPr>
              <a:t>           </a:t>
            </a:r>
            <a:r>
              <a:rPr lang="fr-BE" sz="12000" b="1" dirty="0">
                <a:solidFill>
                  <a:srgbClr val="4D579E"/>
                </a:solidFill>
                <a:latin typeface="+mn-lt"/>
                <a:cs typeface="+mn-cs"/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0" y="1703562"/>
            <a:ext cx="2341732" cy="1482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1115616" y="6453336"/>
            <a:ext cx="24695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  <a:latin typeface="+mn-lt"/>
              </a:rPr>
              <a:t>Station de pompage n°6 de Seraing (démergement)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455647" y="4300084"/>
            <a:ext cx="1546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  <a:latin typeface="+mn-lt"/>
              </a:rPr>
              <a:t>Station d’épuration de Neuville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837397" y="4292073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  <a:latin typeface="+mn-lt"/>
              </a:rPr>
              <a:t>Station d’épuration de Liège-Oupeye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400514-5CBF-4011-89F8-6BB703D85D82}"/>
              </a:ext>
            </a:extLst>
          </p:cNvPr>
          <p:cNvSpPr/>
          <p:nvPr/>
        </p:nvSpPr>
        <p:spPr>
          <a:xfrm>
            <a:off x="827584" y="4647977"/>
            <a:ext cx="663918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4538" lvl="1" indent="-287338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j-lt"/>
              </a:rPr>
              <a:t>75 stations d’épuration en service (de 100 à 446.500 EH)</a:t>
            </a:r>
          </a:p>
          <a:p>
            <a:pPr marL="744538" lvl="1" indent="-287338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j-lt"/>
              </a:rPr>
              <a:t>Capacité totale de 1.281.540 EH  </a:t>
            </a:r>
          </a:p>
          <a:p>
            <a:pPr marL="744538" lvl="1" indent="-287338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j-lt"/>
              </a:rPr>
              <a:t>110 stations de pompage</a:t>
            </a:r>
          </a:p>
          <a:p>
            <a:pPr marL="744538" lvl="1" indent="-287338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j-lt"/>
              </a:rPr>
              <a:t>400 km de collecteurs d’eaux usées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4AD7DA-C9E8-92BE-0BC8-0E77A091F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368" y="1097235"/>
            <a:ext cx="1939622" cy="26953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4C84AA-8734-3493-2214-4322472AF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870" y="1097235"/>
            <a:ext cx="1966256" cy="26953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8F5A50-9474-75CF-C87E-9D361C7AE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3" y="84176"/>
            <a:ext cx="6517189" cy="37798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88995DF-A96B-A971-BCD0-6FF4778976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18"/>
          <a:stretch/>
        </p:blipFill>
        <p:spPr>
          <a:xfrm>
            <a:off x="6660232" y="1078679"/>
            <a:ext cx="2355880" cy="271387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1FEB838-12C4-60DC-45B4-672B0EE37E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794" t="5219" r="25318" b="6311"/>
          <a:stretch/>
        </p:blipFill>
        <p:spPr>
          <a:xfrm>
            <a:off x="6313864" y="4705088"/>
            <a:ext cx="1655166" cy="19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28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82" name="Rectangle 6"/>
          <p:cNvSpPr>
            <a:spLocks noChangeArrowheads="1"/>
          </p:cNvSpPr>
          <p:nvPr/>
        </p:nvSpPr>
        <p:spPr bwMode="auto">
          <a:xfrm>
            <a:off x="683568" y="1124744"/>
            <a:ext cx="7227887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fr-BE" b="1" dirty="0">
                <a:solidFill>
                  <a:schemeClr val="accent1"/>
                </a:solidFill>
                <a:latin typeface="+mn-lt"/>
              </a:rPr>
              <a:t>Domaines d’activité</a:t>
            </a: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endParaRPr lang="fr-BE" b="1" dirty="0">
              <a:solidFill>
                <a:schemeClr val="accent1"/>
              </a:solidFill>
              <a:latin typeface="+mn-lt"/>
            </a:endParaRP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l’</a:t>
            </a:r>
            <a:r>
              <a:rPr lang="fr-BE" sz="1600" b="1" dirty="0">
                <a:solidFill>
                  <a:schemeClr val="accent1"/>
                </a:solidFill>
                <a:latin typeface="+mn-lt"/>
              </a:rPr>
              <a:t>égouttage</a:t>
            </a:r>
            <a:r>
              <a:rPr lang="fr-BE" sz="1600" dirty="0">
                <a:solidFill>
                  <a:schemeClr val="accent1"/>
                </a:solidFill>
                <a:latin typeface="+mn-lt"/>
              </a:rPr>
              <a:t> communal - depuis 2004 (investissements seulement)</a:t>
            </a: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les </a:t>
            </a:r>
            <a:r>
              <a:rPr lang="fr-BE" sz="1600" b="1" dirty="0">
                <a:solidFill>
                  <a:schemeClr val="accent1"/>
                </a:solidFill>
                <a:latin typeface="+mn-lt"/>
              </a:rPr>
              <a:t>services aux communes </a:t>
            </a:r>
            <a:r>
              <a:rPr lang="fr-BE" sz="1600" dirty="0">
                <a:solidFill>
                  <a:schemeClr val="accent1"/>
                </a:solidFill>
                <a:latin typeface="+mn-lt"/>
              </a:rPr>
              <a:t>- depuis 2013</a:t>
            </a: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la gestion publique de l’</a:t>
            </a:r>
            <a:r>
              <a:rPr lang="fr-BE" sz="1600" b="1" dirty="0">
                <a:solidFill>
                  <a:schemeClr val="accent1"/>
                </a:solidFill>
                <a:latin typeface="+mn-lt"/>
              </a:rPr>
              <a:t>assainissement autonome </a:t>
            </a:r>
            <a:r>
              <a:rPr lang="fr-BE" sz="1600" dirty="0">
                <a:solidFill>
                  <a:schemeClr val="accent1"/>
                </a:solidFill>
                <a:latin typeface="+mn-lt"/>
              </a:rPr>
              <a:t>(GPAA) - depuis 2018</a:t>
            </a:r>
          </a:p>
          <a:p>
            <a:pPr marL="287338" indent="-287338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schemeClr val="accent1"/>
                </a:solidFill>
                <a:latin typeface="+mn-lt"/>
              </a:rPr>
              <a:t>les </a:t>
            </a:r>
            <a:r>
              <a:rPr lang="fr-BE" sz="1600" b="1" dirty="0">
                <a:solidFill>
                  <a:schemeClr val="accent1"/>
                </a:solidFill>
                <a:latin typeface="+mn-lt"/>
              </a:rPr>
              <a:t>contrats d’assainissement industriel</a:t>
            </a:r>
            <a:r>
              <a:rPr lang="fr-BE" sz="1600" dirty="0">
                <a:solidFill>
                  <a:schemeClr val="accent1"/>
                </a:solidFill>
                <a:latin typeface="+mn-lt"/>
              </a:rPr>
              <a:t> - depuis 2020</a:t>
            </a: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endParaRPr lang="fr-BE" sz="1600" dirty="0">
              <a:solidFill>
                <a:schemeClr val="accent1"/>
              </a:solidFill>
              <a:latin typeface="+mn-lt"/>
            </a:endParaRPr>
          </a:p>
          <a:p>
            <a:pPr marL="477837" lvl="1">
              <a:spcBef>
                <a:spcPct val="20000"/>
              </a:spcBef>
              <a:buClr>
                <a:srgbClr val="3046B4"/>
              </a:buClr>
              <a:buSzPct val="80000"/>
              <a:defRPr/>
            </a:pPr>
            <a:endParaRPr lang="fr-BE" sz="1200" kern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332656"/>
            <a:ext cx="6049367" cy="1938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2000" b="1" cap="all" dirty="0">
                <a:solidFill>
                  <a:srgbClr val="BDC1D8"/>
                </a:solidFill>
                <a:latin typeface="+mn-lt"/>
                <a:cs typeface="+mn-cs"/>
              </a:rPr>
              <a:t>           </a:t>
            </a:r>
            <a:r>
              <a:rPr lang="fr-BE" sz="12000" b="1" dirty="0">
                <a:solidFill>
                  <a:srgbClr val="4D579E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15616" y="6453336"/>
            <a:ext cx="24695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  <a:latin typeface="+mn-lt"/>
              </a:rPr>
              <a:t>Station de pompage n°6 de Seraing (démergement)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9EEC32-DE3A-558E-58A5-2F32117C5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27" y="93771"/>
            <a:ext cx="6517189" cy="377985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5AA4C52F-470B-C3E6-EAF5-DF4E65583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7983976"/>
              </p:ext>
            </p:extLst>
          </p:nvPr>
        </p:nvGraphicFramePr>
        <p:xfrm>
          <a:off x="1428328" y="3403856"/>
          <a:ext cx="5447928" cy="2759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4380627F-E7EF-610F-C02B-D1207C8146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760" r="1"/>
          <a:stretch/>
        </p:blipFill>
        <p:spPr>
          <a:xfrm>
            <a:off x="1460577" y="4716002"/>
            <a:ext cx="2599654" cy="16951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4F93F6-55FF-3DAD-A27F-95C9013C7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8498" y="4666369"/>
            <a:ext cx="2599653" cy="17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26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1F80495-FE90-38CE-42BB-47F14FA63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30"/>
          <a:stretch/>
        </p:blipFill>
        <p:spPr>
          <a:xfrm>
            <a:off x="446856" y="1988840"/>
            <a:ext cx="3168352" cy="452596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BD31B1-6288-AC93-B9FD-B3ECD3350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335" y="1772816"/>
            <a:ext cx="3235928" cy="440889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15F3D10-45B8-5A73-73A0-675522996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708"/>
          <a:stretch/>
        </p:blipFill>
        <p:spPr>
          <a:xfrm>
            <a:off x="3828574" y="761653"/>
            <a:ext cx="1321123" cy="1362075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9D426A2-C010-57FA-EC3D-84E600D90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7C978A-CAC6-D509-C520-06540543E7F7}"/>
              </a:ext>
            </a:extLst>
          </p:cNvPr>
          <p:cNvSpPr txBox="1"/>
          <p:nvPr/>
        </p:nvSpPr>
        <p:spPr>
          <a:xfrm>
            <a:off x="-472" y="96887"/>
            <a:ext cx="6516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cap="all" dirty="0">
                <a:solidFill>
                  <a:srgbClr val="BDC1D8"/>
                </a:solidFill>
                <a:latin typeface="+mn-lt"/>
              </a:rPr>
              <a:t>ENREGISTREMENT E</a:t>
            </a:r>
            <a:r>
              <a:rPr lang="fr-BE" sz="1400" b="1" cap="all" dirty="0">
                <a:solidFill>
                  <a:srgbClr val="BDC1D8"/>
                </a:solidFill>
                <a:latin typeface="+mn-lt"/>
              </a:rPr>
              <a:t>MAS – BE RW-000022 </a:t>
            </a:r>
            <a:endParaRPr lang="fr-BE" sz="1400" b="1" cap="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53197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9474</TotalTime>
  <Words>615</Words>
  <Application>Microsoft Office PowerPoint</Application>
  <PresentationFormat>Affichage à l'écran (4:3)</PresentationFormat>
  <Paragraphs>154</Paragraphs>
  <Slides>15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4" baseType="lpstr">
      <vt:lpstr>Arial</vt:lpstr>
      <vt:lpstr>Baskerville Old Face</vt:lpstr>
      <vt:lpstr>Calibri</vt:lpstr>
      <vt:lpstr>Courier New</vt:lpstr>
      <vt:lpstr>Helvetica Neue</vt:lpstr>
      <vt:lpstr>High Tower Text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Notre Politique Environnementale </vt:lpstr>
      <vt:lpstr>Les audits externes  L’échantillon représentatif, validé par le comité EMAS de l’UE pour l’ensemble des OAA en région wallonne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Christophe</dc:creator>
  <cp:lastModifiedBy>Delphine Eloy</cp:lastModifiedBy>
  <cp:revision>390</cp:revision>
  <cp:lastPrinted>2018-12-03T10:52:19Z</cp:lastPrinted>
  <dcterms:created xsi:type="dcterms:W3CDTF">2010-11-25T15:27:34Z</dcterms:created>
  <dcterms:modified xsi:type="dcterms:W3CDTF">2023-10-02T14:05:05Z</dcterms:modified>
</cp:coreProperties>
</file>