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</p:sldIdLst>
  <p:sldSz cx="11430000" cy="11430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28"/>
    <p:restoredTop sz="95280"/>
  </p:normalViewPr>
  <p:slideViewPr>
    <p:cSldViewPr snapToGrid="0">
      <p:cViewPr varScale="1">
        <p:scale>
          <a:sx n="77" d="100"/>
          <a:sy n="77" d="100"/>
        </p:scale>
        <p:origin x="240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50" y="1870605"/>
            <a:ext cx="9715500" cy="3979333"/>
          </a:xfrm>
        </p:spPr>
        <p:txBody>
          <a:bodyPr anchor="b"/>
          <a:lstStyle>
            <a:lvl1pPr algn="ctr">
              <a:defRPr sz="7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8750" y="6003397"/>
            <a:ext cx="8572500" cy="2759603"/>
          </a:xfrm>
        </p:spPr>
        <p:txBody>
          <a:bodyPr/>
          <a:lstStyle>
            <a:lvl1pPr marL="0" indent="0" algn="ctr">
              <a:buNone/>
              <a:defRPr sz="3000"/>
            </a:lvl1pPr>
            <a:lvl2pPr marL="571500" indent="0" algn="ctr">
              <a:buNone/>
              <a:defRPr sz="2500"/>
            </a:lvl2pPr>
            <a:lvl3pPr marL="1143000" indent="0" algn="ctr">
              <a:buNone/>
              <a:defRPr sz="2250"/>
            </a:lvl3pPr>
            <a:lvl4pPr marL="1714500" indent="0" algn="ctr">
              <a:buNone/>
              <a:defRPr sz="2000"/>
            </a:lvl4pPr>
            <a:lvl5pPr marL="2286000" indent="0" algn="ctr">
              <a:buNone/>
              <a:defRPr sz="2000"/>
            </a:lvl5pPr>
            <a:lvl6pPr marL="2857500" indent="0" algn="ctr">
              <a:buNone/>
              <a:defRPr sz="2000"/>
            </a:lvl6pPr>
            <a:lvl7pPr marL="3429000" indent="0" algn="ctr">
              <a:buNone/>
              <a:defRPr sz="2000"/>
            </a:lvl7pPr>
            <a:lvl8pPr marL="4000500" indent="0" algn="ctr">
              <a:buNone/>
              <a:defRPr sz="2000"/>
            </a:lvl8pPr>
            <a:lvl9pPr marL="4572000" indent="0" algn="ctr">
              <a:buNone/>
              <a:defRPr sz="20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59D43-F60A-2145-A982-8B69434F1F32}" type="datetimeFigureOut">
              <a:rPr lang="fr-FR" smtClean="0"/>
              <a:t>10/01/2023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37145-309A-2345-8926-88B988CF84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27979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59D43-F60A-2145-A982-8B69434F1F32}" type="datetimeFigureOut">
              <a:rPr lang="fr-FR" smtClean="0"/>
              <a:t>10/01/2023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37145-309A-2345-8926-88B988CF84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2937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79594" y="608542"/>
            <a:ext cx="2464594" cy="968639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85813" y="608542"/>
            <a:ext cx="7250906" cy="968639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59D43-F60A-2145-A982-8B69434F1F32}" type="datetimeFigureOut">
              <a:rPr lang="fr-FR" smtClean="0"/>
              <a:t>10/01/2023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37145-309A-2345-8926-88B988CF84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01368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59D43-F60A-2145-A982-8B69434F1F32}" type="datetimeFigureOut">
              <a:rPr lang="fr-FR" smtClean="0"/>
              <a:t>10/01/2023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37145-309A-2345-8926-88B988CF84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3123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860" y="2849566"/>
            <a:ext cx="9858375" cy="4754562"/>
          </a:xfrm>
        </p:spPr>
        <p:txBody>
          <a:bodyPr anchor="b"/>
          <a:lstStyle>
            <a:lvl1pPr>
              <a:defRPr sz="7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860" y="7649107"/>
            <a:ext cx="9858375" cy="2500312"/>
          </a:xfrm>
        </p:spPr>
        <p:txBody>
          <a:bodyPr/>
          <a:lstStyle>
            <a:lvl1pPr marL="0" indent="0">
              <a:buNone/>
              <a:defRPr sz="3000">
                <a:solidFill>
                  <a:schemeClr val="tx1"/>
                </a:solidFill>
              </a:defRPr>
            </a:lvl1pPr>
            <a:lvl2pPr marL="57150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143000" indent="0">
              <a:buNone/>
              <a:defRPr sz="2250">
                <a:solidFill>
                  <a:schemeClr val="tx1">
                    <a:tint val="75000"/>
                  </a:schemeClr>
                </a:solidFill>
              </a:defRPr>
            </a:lvl3pPr>
            <a:lvl4pPr marL="17145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2860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28575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4290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0005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45720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59D43-F60A-2145-A982-8B69434F1F32}" type="datetimeFigureOut">
              <a:rPr lang="fr-FR" smtClean="0"/>
              <a:t>10/01/2023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37145-309A-2345-8926-88B988CF84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38125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85813" y="3042708"/>
            <a:ext cx="4857750" cy="725223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86438" y="3042708"/>
            <a:ext cx="4857750" cy="725223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59D43-F60A-2145-A982-8B69434F1F32}" type="datetimeFigureOut">
              <a:rPr lang="fr-FR" smtClean="0"/>
              <a:t>10/01/2023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37145-309A-2345-8926-88B988CF84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67044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1" y="608544"/>
            <a:ext cx="9858375" cy="220927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7303" y="2801938"/>
            <a:ext cx="4835425" cy="1373187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1500" indent="0">
              <a:buNone/>
              <a:defRPr sz="2500" b="1"/>
            </a:lvl2pPr>
            <a:lvl3pPr marL="1143000" indent="0">
              <a:buNone/>
              <a:defRPr sz="2250" b="1"/>
            </a:lvl3pPr>
            <a:lvl4pPr marL="1714500" indent="0">
              <a:buNone/>
              <a:defRPr sz="2000" b="1"/>
            </a:lvl4pPr>
            <a:lvl5pPr marL="2286000" indent="0">
              <a:buNone/>
              <a:defRPr sz="2000" b="1"/>
            </a:lvl5pPr>
            <a:lvl6pPr marL="2857500" indent="0">
              <a:buNone/>
              <a:defRPr sz="2000" b="1"/>
            </a:lvl6pPr>
            <a:lvl7pPr marL="3429000" indent="0">
              <a:buNone/>
              <a:defRPr sz="2000" b="1"/>
            </a:lvl7pPr>
            <a:lvl8pPr marL="4000500" indent="0">
              <a:buNone/>
              <a:defRPr sz="2000" b="1"/>
            </a:lvl8pPr>
            <a:lvl9pPr marL="4572000" indent="0">
              <a:buNone/>
              <a:defRPr sz="20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7303" y="4175125"/>
            <a:ext cx="4835425" cy="614098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86438" y="2801938"/>
            <a:ext cx="4859239" cy="1373187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1500" indent="0">
              <a:buNone/>
              <a:defRPr sz="2500" b="1"/>
            </a:lvl2pPr>
            <a:lvl3pPr marL="1143000" indent="0">
              <a:buNone/>
              <a:defRPr sz="2250" b="1"/>
            </a:lvl3pPr>
            <a:lvl4pPr marL="1714500" indent="0">
              <a:buNone/>
              <a:defRPr sz="2000" b="1"/>
            </a:lvl4pPr>
            <a:lvl5pPr marL="2286000" indent="0">
              <a:buNone/>
              <a:defRPr sz="2000" b="1"/>
            </a:lvl5pPr>
            <a:lvl6pPr marL="2857500" indent="0">
              <a:buNone/>
              <a:defRPr sz="2000" b="1"/>
            </a:lvl6pPr>
            <a:lvl7pPr marL="3429000" indent="0">
              <a:buNone/>
              <a:defRPr sz="2000" b="1"/>
            </a:lvl7pPr>
            <a:lvl8pPr marL="4000500" indent="0">
              <a:buNone/>
              <a:defRPr sz="2000" b="1"/>
            </a:lvl8pPr>
            <a:lvl9pPr marL="4572000" indent="0">
              <a:buNone/>
              <a:defRPr sz="20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86438" y="4175125"/>
            <a:ext cx="4859239" cy="614098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59D43-F60A-2145-A982-8B69434F1F32}" type="datetimeFigureOut">
              <a:rPr lang="fr-FR" smtClean="0"/>
              <a:t>10/01/2023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37145-309A-2345-8926-88B988CF84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4673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59D43-F60A-2145-A982-8B69434F1F32}" type="datetimeFigureOut">
              <a:rPr lang="fr-FR" smtClean="0"/>
              <a:t>10/01/2023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37145-309A-2345-8926-88B988CF84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048789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59D43-F60A-2145-A982-8B69434F1F32}" type="datetimeFigureOut">
              <a:rPr lang="fr-FR" smtClean="0"/>
              <a:t>10/01/2023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37145-309A-2345-8926-88B988CF84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290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1" y="762000"/>
            <a:ext cx="3686473" cy="2667000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9238" y="1645711"/>
            <a:ext cx="5786438" cy="8122708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301" y="3429000"/>
            <a:ext cx="3686473" cy="6352647"/>
          </a:xfrm>
        </p:spPr>
        <p:txBody>
          <a:bodyPr/>
          <a:lstStyle>
            <a:lvl1pPr marL="0" indent="0">
              <a:buNone/>
              <a:defRPr sz="2000"/>
            </a:lvl1pPr>
            <a:lvl2pPr marL="571500" indent="0">
              <a:buNone/>
              <a:defRPr sz="1750"/>
            </a:lvl2pPr>
            <a:lvl3pPr marL="1143000" indent="0">
              <a:buNone/>
              <a:defRPr sz="1500"/>
            </a:lvl3pPr>
            <a:lvl4pPr marL="1714500" indent="0">
              <a:buNone/>
              <a:defRPr sz="1250"/>
            </a:lvl4pPr>
            <a:lvl5pPr marL="2286000" indent="0">
              <a:buNone/>
              <a:defRPr sz="1250"/>
            </a:lvl5pPr>
            <a:lvl6pPr marL="2857500" indent="0">
              <a:buNone/>
              <a:defRPr sz="1250"/>
            </a:lvl6pPr>
            <a:lvl7pPr marL="3429000" indent="0">
              <a:buNone/>
              <a:defRPr sz="1250"/>
            </a:lvl7pPr>
            <a:lvl8pPr marL="4000500" indent="0">
              <a:buNone/>
              <a:defRPr sz="1250"/>
            </a:lvl8pPr>
            <a:lvl9pPr marL="4572000" indent="0">
              <a:buNone/>
              <a:defRPr sz="12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59D43-F60A-2145-A982-8B69434F1F32}" type="datetimeFigureOut">
              <a:rPr lang="fr-FR" smtClean="0"/>
              <a:t>10/01/2023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37145-309A-2345-8926-88B988CF84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90994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1" y="762000"/>
            <a:ext cx="3686473" cy="2667000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59238" y="1645711"/>
            <a:ext cx="5786438" cy="8122708"/>
          </a:xfrm>
        </p:spPr>
        <p:txBody>
          <a:bodyPr anchor="t"/>
          <a:lstStyle>
            <a:lvl1pPr marL="0" indent="0">
              <a:buNone/>
              <a:defRPr sz="4000"/>
            </a:lvl1pPr>
            <a:lvl2pPr marL="571500" indent="0">
              <a:buNone/>
              <a:defRPr sz="3500"/>
            </a:lvl2pPr>
            <a:lvl3pPr marL="1143000" indent="0">
              <a:buNone/>
              <a:defRPr sz="3000"/>
            </a:lvl3pPr>
            <a:lvl4pPr marL="1714500" indent="0">
              <a:buNone/>
              <a:defRPr sz="2500"/>
            </a:lvl4pPr>
            <a:lvl5pPr marL="2286000" indent="0">
              <a:buNone/>
              <a:defRPr sz="2500"/>
            </a:lvl5pPr>
            <a:lvl6pPr marL="2857500" indent="0">
              <a:buNone/>
              <a:defRPr sz="2500"/>
            </a:lvl6pPr>
            <a:lvl7pPr marL="3429000" indent="0">
              <a:buNone/>
              <a:defRPr sz="2500"/>
            </a:lvl7pPr>
            <a:lvl8pPr marL="4000500" indent="0">
              <a:buNone/>
              <a:defRPr sz="2500"/>
            </a:lvl8pPr>
            <a:lvl9pPr marL="4572000" indent="0">
              <a:buNone/>
              <a:defRPr sz="2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301" y="3429000"/>
            <a:ext cx="3686473" cy="6352647"/>
          </a:xfrm>
        </p:spPr>
        <p:txBody>
          <a:bodyPr/>
          <a:lstStyle>
            <a:lvl1pPr marL="0" indent="0">
              <a:buNone/>
              <a:defRPr sz="2000"/>
            </a:lvl1pPr>
            <a:lvl2pPr marL="571500" indent="0">
              <a:buNone/>
              <a:defRPr sz="1750"/>
            </a:lvl2pPr>
            <a:lvl3pPr marL="1143000" indent="0">
              <a:buNone/>
              <a:defRPr sz="1500"/>
            </a:lvl3pPr>
            <a:lvl4pPr marL="1714500" indent="0">
              <a:buNone/>
              <a:defRPr sz="1250"/>
            </a:lvl4pPr>
            <a:lvl5pPr marL="2286000" indent="0">
              <a:buNone/>
              <a:defRPr sz="1250"/>
            </a:lvl5pPr>
            <a:lvl6pPr marL="2857500" indent="0">
              <a:buNone/>
              <a:defRPr sz="1250"/>
            </a:lvl6pPr>
            <a:lvl7pPr marL="3429000" indent="0">
              <a:buNone/>
              <a:defRPr sz="1250"/>
            </a:lvl7pPr>
            <a:lvl8pPr marL="4000500" indent="0">
              <a:buNone/>
              <a:defRPr sz="1250"/>
            </a:lvl8pPr>
            <a:lvl9pPr marL="4572000" indent="0">
              <a:buNone/>
              <a:defRPr sz="12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59D43-F60A-2145-A982-8B69434F1F32}" type="datetimeFigureOut">
              <a:rPr lang="fr-FR" smtClean="0"/>
              <a:t>10/01/2023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37145-309A-2345-8926-88B988CF84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40262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85813" y="608544"/>
            <a:ext cx="9858375" cy="22092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5813" y="3042708"/>
            <a:ext cx="9858375" cy="7252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5813" y="10593919"/>
            <a:ext cx="2571750" cy="608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759D43-F60A-2145-A982-8B69434F1F32}" type="datetimeFigureOut">
              <a:rPr lang="fr-FR" smtClean="0"/>
              <a:t>10/01/2023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86188" y="10593919"/>
            <a:ext cx="3857625" cy="608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2438" y="10593919"/>
            <a:ext cx="2571750" cy="608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A37145-309A-2345-8926-88B988CF84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8202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143000" rtl="0" eaLnBrk="1" latinLnBrk="0" hangingPunct="1">
        <a:lnSpc>
          <a:spcPct val="90000"/>
        </a:lnSpc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5750" indent="-285750" algn="l" defTabSz="1143000" rtl="0" eaLnBrk="1" latinLnBrk="0" hangingPunct="1">
        <a:lnSpc>
          <a:spcPct val="90000"/>
        </a:lnSpc>
        <a:spcBef>
          <a:spcPts val="1250"/>
        </a:spcBef>
        <a:buFont typeface="Arial" panose="020B0604020202020204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57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428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2000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4pPr>
      <a:lvl5pPr marL="2571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5pPr>
      <a:lvl6pPr marL="3143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6pPr>
      <a:lvl7pPr marL="3714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7pPr>
      <a:lvl8pPr marL="4286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8pPr>
      <a:lvl9pPr marL="4857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1pPr>
      <a:lvl2pPr marL="571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3pPr>
      <a:lvl4pPr marL="1714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5pPr>
      <a:lvl6pPr marL="2857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6pPr>
      <a:lvl7pPr marL="3429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7pPr>
      <a:lvl8pPr marL="4000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8pPr>
      <a:lvl9pPr marL="4572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>
            <a:extLst>
              <a:ext uri="{FF2B5EF4-FFF2-40B4-BE49-F238E27FC236}">
                <a16:creationId xmlns:a16="http://schemas.microsoft.com/office/drawing/2014/main" id="{09859F71-94FC-7236-7C4B-176A6A35E9B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536" r="19200"/>
          <a:stretch/>
        </p:blipFill>
        <p:spPr>
          <a:xfrm>
            <a:off x="2194560" y="-1"/>
            <a:ext cx="9235440" cy="8158591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DA546BF1-0708-BD6E-DEE4-6143CF89BAD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7567" b="37200"/>
          <a:stretch/>
        </p:blipFill>
        <p:spPr>
          <a:xfrm>
            <a:off x="0" y="0"/>
            <a:ext cx="11430000" cy="11459463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A5D1B83A-6628-1F37-A1BB-1FA3E58A1647}"/>
              </a:ext>
            </a:extLst>
          </p:cNvPr>
          <p:cNvSpPr/>
          <p:nvPr/>
        </p:nvSpPr>
        <p:spPr>
          <a:xfrm>
            <a:off x="649948" y="9721617"/>
            <a:ext cx="3976577" cy="121427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62170F01-33DB-EA84-2933-76D3A1A9B783}"/>
              </a:ext>
            </a:extLst>
          </p:cNvPr>
          <p:cNvSpPr txBox="1"/>
          <p:nvPr/>
        </p:nvSpPr>
        <p:spPr>
          <a:xfrm>
            <a:off x="649948" y="10036365"/>
            <a:ext cx="39765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C00000"/>
                </a:solidFill>
              </a:rPr>
              <a:t>Place </a:t>
            </a:r>
            <a:r>
              <a:rPr lang="fr-FR" sz="3200" dirty="0" err="1">
                <a:solidFill>
                  <a:srgbClr val="C00000"/>
                </a:solidFill>
              </a:rPr>
              <a:t>your</a:t>
            </a:r>
            <a:r>
              <a:rPr lang="fr-FR" sz="3200" dirty="0">
                <a:solidFill>
                  <a:srgbClr val="C00000"/>
                </a:solidFill>
              </a:rPr>
              <a:t> logo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FFB43C00-37D2-45D7-4453-7615800973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9948" y="1211580"/>
            <a:ext cx="2619032" cy="3561884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A5BBEFBE-EE9C-E082-436C-C30AB8580659}"/>
              </a:ext>
            </a:extLst>
          </p:cNvPr>
          <p:cNvSpPr txBox="1"/>
          <p:nvPr/>
        </p:nvSpPr>
        <p:spPr>
          <a:xfrm>
            <a:off x="649949" y="5700268"/>
            <a:ext cx="9294152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200" b="1" i="1" dirty="0">
                <a:solidFill>
                  <a:srgbClr val="00923E"/>
                </a:solidFill>
                <a:latin typeface="PF Square Sans Pro" panose="02000506040000020004" pitchFamily="2" charset="0"/>
              </a:rPr>
              <a:t>EMAS</a:t>
            </a:r>
          </a:p>
          <a:p>
            <a:r>
              <a:rPr lang="en-GB" sz="5500" i="1" dirty="0">
                <a:solidFill>
                  <a:srgbClr val="005498"/>
                </a:solidFill>
                <a:latin typeface="PF Square Sans Pro Medium" panose="02000506040000020004" pitchFamily="2" charset="0"/>
              </a:rPr>
              <a:t>Striving for environmental</a:t>
            </a:r>
          </a:p>
          <a:p>
            <a:r>
              <a:rPr lang="en-GB" sz="5500" i="1" dirty="0">
                <a:solidFill>
                  <a:srgbClr val="005498"/>
                </a:solidFill>
                <a:latin typeface="PF Square Sans Pro Medium" panose="02000506040000020004" pitchFamily="2" charset="0"/>
              </a:rPr>
              <a:t>excellence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8A27F3A-5767-D2C3-0F27-CF038212DC09}"/>
              </a:ext>
            </a:extLst>
          </p:cNvPr>
          <p:cNvSpPr/>
          <p:nvPr/>
        </p:nvSpPr>
        <p:spPr>
          <a:xfrm>
            <a:off x="6631648" y="2377360"/>
            <a:ext cx="3976577" cy="121427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C39EEBB9-76D4-12ED-41CD-8A1C252C528D}"/>
              </a:ext>
            </a:extLst>
          </p:cNvPr>
          <p:cNvSpPr txBox="1"/>
          <p:nvPr/>
        </p:nvSpPr>
        <p:spPr>
          <a:xfrm>
            <a:off x="6631648" y="2692108"/>
            <a:ext cx="39765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C00000"/>
                </a:solidFill>
              </a:rPr>
              <a:t>Place </a:t>
            </a:r>
            <a:r>
              <a:rPr lang="fr-FR" sz="3200" dirty="0" err="1">
                <a:solidFill>
                  <a:srgbClr val="C00000"/>
                </a:solidFill>
              </a:rPr>
              <a:t>your</a:t>
            </a:r>
            <a:r>
              <a:rPr lang="fr-FR" sz="3200" dirty="0">
                <a:solidFill>
                  <a:srgbClr val="C00000"/>
                </a:solidFill>
              </a:rPr>
              <a:t> photo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BF9AE20-524E-1D11-3AA7-CFA0C1049CE1}"/>
              </a:ext>
            </a:extLst>
          </p:cNvPr>
          <p:cNvSpPr/>
          <p:nvPr/>
        </p:nvSpPr>
        <p:spPr>
          <a:xfrm>
            <a:off x="505314" y="4884489"/>
            <a:ext cx="2908300" cy="7620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rgbClr val="C00000"/>
                </a:solidFill>
              </a:rPr>
              <a:t>Insert your registration number</a:t>
            </a:r>
          </a:p>
        </p:txBody>
      </p:sp>
    </p:spTree>
    <p:extLst>
      <p:ext uri="{BB962C8B-B14F-4D97-AF65-F5344CB8AC3E}">
        <p14:creationId xmlns:p14="http://schemas.microsoft.com/office/powerpoint/2010/main" val="24214443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26CA8A59-0B71-C420-2513-8CA071394E7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9819" r="25073" b="-1"/>
          <a:stretch/>
        </p:blipFill>
        <p:spPr>
          <a:xfrm>
            <a:off x="0" y="1"/>
            <a:ext cx="11444288" cy="6118420"/>
          </a:xfrm>
          <a:prstGeom prst="rect">
            <a:avLst/>
          </a:prstGeom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A36DDD70-59FB-11D7-B30A-077A2DBA879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911" r="23599" b="39926"/>
          <a:stretch/>
        </p:blipFill>
        <p:spPr>
          <a:xfrm>
            <a:off x="0" y="1246909"/>
            <a:ext cx="11444288" cy="102108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CDA4C8B-3A8A-2091-AA81-202A70CEE88D}"/>
              </a:ext>
            </a:extLst>
          </p:cNvPr>
          <p:cNvSpPr/>
          <p:nvPr/>
        </p:nvSpPr>
        <p:spPr>
          <a:xfrm>
            <a:off x="757321" y="639773"/>
            <a:ext cx="3976577" cy="121427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7CC2924D-02CB-4B27-0F0B-733E0F41312D}"/>
              </a:ext>
            </a:extLst>
          </p:cNvPr>
          <p:cNvSpPr txBox="1"/>
          <p:nvPr/>
        </p:nvSpPr>
        <p:spPr>
          <a:xfrm>
            <a:off x="757321" y="954521"/>
            <a:ext cx="39765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C00000"/>
                </a:solidFill>
              </a:rPr>
              <a:t>Place </a:t>
            </a:r>
            <a:r>
              <a:rPr lang="fr-FR" sz="3200" dirty="0" err="1">
                <a:solidFill>
                  <a:srgbClr val="C00000"/>
                </a:solidFill>
              </a:rPr>
              <a:t>your</a:t>
            </a:r>
            <a:r>
              <a:rPr lang="fr-FR" sz="3200" dirty="0">
                <a:solidFill>
                  <a:srgbClr val="C00000"/>
                </a:solidFill>
              </a:rPr>
              <a:t> photo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6388112-D6E3-119E-A1C1-4C9FC606C598}"/>
              </a:ext>
            </a:extLst>
          </p:cNvPr>
          <p:cNvSpPr/>
          <p:nvPr/>
        </p:nvSpPr>
        <p:spPr>
          <a:xfrm>
            <a:off x="5715000" y="2378708"/>
            <a:ext cx="3976577" cy="121427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857143AC-FE00-36BB-A5BA-698CA3478B79}"/>
              </a:ext>
            </a:extLst>
          </p:cNvPr>
          <p:cNvSpPr txBox="1"/>
          <p:nvPr/>
        </p:nvSpPr>
        <p:spPr>
          <a:xfrm>
            <a:off x="5715000" y="2693456"/>
            <a:ext cx="39765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solidFill>
                  <a:srgbClr val="C00000"/>
                </a:solidFill>
              </a:rPr>
              <a:t>Place </a:t>
            </a:r>
            <a:r>
              <a:rPr lang="fr-FR" sz="3200" dirty="0" err="1">
                <a:solidFill>
                  <a:srgbClr val="C00000"/>
                </a:solidFill>
              </a:rPr>
              <a:t>your</a:t>
            </a:r>
            <a:r>
              <a:rPr lang="fr-FR" sz="3200" dirty="0">
                <a:solidFill>
                  <a:srgbClr val="C00000"/>
                </a:solidFill>
              </a:rPr>
              <a:t> logo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F39610F8-1920-2664-4EEE-8812ED30FA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7321" y="3532258"/>
            <a:ext cx="2555369" cy="3478142"/>
          </a:xfrm>
          <a:prstGeom prst="rect">
            <a:avLst/>
          </a:prstGeom>
        </p:spPr>
      </p:pic>
      <p:sp>
        <p:nvSpPr>
          <p:cNvPr id="17" name="ZoneTexte 16">
            <a:extLst>
              <a:ext uri="{FF2B5EF4-FFF2-40B4-BE49-F238E27FC236}">
                <a16:creationId xmlns:a16="http://schemas.microsoft.com/office/drawing/2014/main" id="{CBDF242A-077B-FAB4-C741-B7672A322489}"/>
              </a:ext>
            </a:extLst>
          </p:cNvPr>
          <p:cNvSpPr txBox="1"/>
          <p:nvPr/>
        </p:nvSpPr>
        <p:spPr>
          <a:xfrm>
            <a:off x="649949" y="7713187"/>
            <a:ext cx="10184306" cy="20467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b="1" i="1" dirty="0" err="1">
                <a:solidFill>
                  <a:srgbClr val="00923E"/>
                </a:solidFill>
                <a:latin typeface="PF Square Sans Pro" panose="02000506040000020004" pitchFamily="2" charset="0"/>
              </a:rPr>
              <a:t>Company</a:t>
            </a:r>
            <a:r>
              <a:rPr lang="fr-FR" sz="7200" b="1" i="1" dirty="0">
                <a:solidFill>
                  <a:srgbClr val="00923E"/>
                </a:solidFill>
                <a:latin typeface="PF Square Sans Pro" panose="02000506040000020004" pitchFamily="2" charset="0"/>
              </a:rPr>
              <a:t> </a:t>
            </a:r>
            <a:r>
              <a:rPr lang="fr-FR" sz="7200" b="1" i="1" dirty="0" err="1">
                <a:solidFill>
                  <a:srgbClr val="00923E"/>
                </a:solidFill>
                <a:latin typeface="PF Square Sans Pro" panose="02000506040000020004" pitchFamily="2" charset="0"/>
              </a:rPr>
              <a:t>name</a:t>
            </a:r>
            <a:endParaRPr lang="fr-FR" sz="7200" b="1" i="1" dirty="0">
              <a:solidFill>
                <a:srgbClr val="00923E"/>
              </a:solidFill>
              <a:latin typeface="PF Square Sans Pro" panose="02000506040000020004" pitchFamily="2" charset="0"/>
            </a:endParaRPr>
          </a:p>
          <a:p>
            <a:r>
              <a:rPr lang="fr-FR" sz="5500" i="1" dirty="0" err="1">
                <a:solidFill>
                  <a:srgbClr val="005498"/>
                </a:solidFill>
                <a:latin typeface="PF Square Sans Pro Medium" panose="02000506040000020004" pitchFamily="2" charset="0"/>
              </a:rPr>
              <a:t>is</a:t>
            </a:r>
            <a:r>
              <a:rPr lang="fr-FR" sz="5500" i="1" dirty="0">
                <a:solidFill>
                  <a:srgbClr val="005498"/>
                </a:solidFill>
                <a:latin typeface="PF Square Sans Pro Medium" panose="02000506040000020004" pitchFamily="2" charset="0"/>
              </a:rPr>
              <a:t> EMAS </a:t>
            </a:r>
            <a:r>
              <a:rPr lang="fr-FR" sz="5500" i="1" dirty="0" err="1">
                <a:solidFill>
                  <a:srgbClr val="005498"/>
                </a:solidFill>
                <a:latin typeface="PF Square Sans Pro Medium" panose="02000506040000020004" pitchFamily="2" charset="0"/>
              </a:rPr>
              <a:t>certified</a:t>
            </a:r>
            <a:endParaRPr lang="fr-FR" sz="5500" i="1" dirty="0">
              <a:solidFill>
                <a:srgbClr val="005498"/>
              </a:solidFill>
              <a:latin typeface="PF Square Sans Pro Medium" panose="02000506040000020004" pitchFamily="2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B838769-A921-756F-0144-15D00871F7B4}"/>
              </a:ext>
            </a:extLst>
          </p:cNvPr>
          <p:cNvSpPr/>
          <p:nvPr/>
        </p:nvSpPr>
        <p:spPr>
          <a:xfrm>
            <a:off x="580855" y="7185993"/>
            <a:ext cx="2908300" cy="7620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rgbClr val="C00000"/>
                </a:solidFill>
              </a:rPr>
              <a:t>Insert your registration number</a:t>
            </a:r>
          </a:p>
        </p:txBody>
      </p:sp>
    </p:spTree>
    <p:extLst>
      <p:ext uri="{BB962C8B-B14F-4D97-AF65-F5344CB8AC3E}">
        <p14:creationId xmlns:p14="http://schemas.microsoft.com/office/powerpoint/2010/main" val="175262562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50</TotalTime>
  <Words>30</Words>
  <Application>Microsoft Macintosh PowerPoint</Application>
  <PresentationFormat>Personnalisé</PresentationFormat>
  <Paragraphs>11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PF Square Sans Pro</vt:lpstr>
      <vt:lpstr>PF Square Sans Pro Medium</vt:lpstr>
      <vt:lpstr>Thème Office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Laura Dixon</dc:creator>
  <cp:lastModifiedBy>Christophe Thévignot</cp:lastModifiedBy>
  <cp:revision>3</cp:revision>
  <dcterms:created xsi:type="dcterms:W3CDTF">2022-08-16T09:04:22Z</dcterms:created>
  <dcterms:modified xsi:type="dcterms:W3CDTF">2023-01-10T13:39:52Z</dcterms:modified>
</cp:coreProperties>
</file>