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61" r:id="rId2"/>
    <p:sldId id="263" r:id="rId3"/>
  </p:sldIdLst>
  <p:sldSz cx="15238413" cy="7999413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PF Square Sans Pro" panose="02000506040000020004" pitchFamily="2" charset="0"/>
      <p:regular r:id="rId10"/>
      <p:bold r:id="rId11"/>
      <p:italic r:id="rId12"/>
      <p:boldItalic r:id="rId13"/>
    </p:embeddedFont>
    <p:embeddedFont>
      <p:font typeface="PF Square Sans Pro Medium" panose="02000506040000020004" pitchFamily="2" charset="0"/>
      <p:regular r:id="rId14"/>
      <p:italic r:id="rId1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19" userDrawn="1">
          <p15:clr>
            <a:srgbClr val="A4A3A4"/>
          </p15:clr>
        </p15:guide>
        <p15:guide id="2" pos="47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498"/>
    <a:srgbClr val="0092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F58FB8-4F25-452A-841C-AA980D340728}" v="1" dt="2022-11-23T13:50:07.4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58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768" y="200"/>
      </p:cViewPr>
      <p:guideLst>
        <p:guide orient="horz" pos="2519"/>
        <p:guide pos="47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red sharedaccount@arctik.eu" userId="z7cqj6zf+ALGJxi62hYGOjBkEnzafCUXRwdqqxP1sPY=" providerId="None" clId="Web-{71F58FB8-4F25-452A-841C-AA980D340728}"/>
    <pc:docChg chg="modSld">
      <pc:chgData name="Shared sharedaccount@arctik.eu" userId="z7cqj6zf+ALGJxi62hYGOjBkEnzafCUXRwdqqxP1sPY=" providerId="None" clId="Web-{71F58FB8-4F25-452A-841C-AA980D340728}" dt="2022-11-23T13:50:07.486" v="0" actId="1076"/>
      <pc:docMkLst>
        <pc:docMk/>
      </pc:docMkLst>
      <pc:sldChg chg="modSp">
        <pc:chgData name="Shared sharedaccount@arctik.eu" userId="z7cqj6zf+ALGJxi62hYGOjBkEnzafCUXRwdqqxP1sPY=" providerId="None" clId="Web-{71F58FB8-4F25-452A-841C-AA980D340728}" dt="2022-11-23T13:50:07.486" v="0" actId="1076"/>
        <pc:sldMkLst>
          <pc:docMk/>
          <pc:sldMk cId="3621520723" sldId="263"/>
        </pc:sldMkLst>
        <pc:picChg chg="mod">
          <ac:chgData name="Shared sharedaccount@arctik.eu" userId="z7cqj6zf+ALGJxi62hYGOjBkEnzafCUXRwdqqxP1sPY=" providerId="None" clId="Web-{71F58FB8-4F25-452A-841C-AA980D340728}" dt="2022-11-23T13:50:07.486" v="0" actId="1076"/>
          <ac:picMkLst>
            <pc:docMk/>
            <pc:sldMk cId="3621520723" sldId="263"/>
            <ac:picMk id="5" creationId="{6BE75DC5-E68B-AB8E-C4A7-C8912D407DD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Espace réservé pour une image  33">
            <a:extLst>
              <a:ext uri="{FF2B5EF4-FFF2-40B4-BE49-F238E27FC236}">
                <a16:creationId xmlns:a16="http://schemas.microsoft.com/office/drawing/2014/main" id="{52977DC3-EA86-F847-6E08-87B902553C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5238413" cy="7999413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5232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F65DB-242A-7D46-9682-F5525DEDFD77}" type="datetimeFigureOut">
              <a:rPr lang="fr-FR" smtClean="0"/>
              <a:t>10/01/2023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6F28-4E16-734C-92B5-DB2A0CAACC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6497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4989" y="425895"/>
            <a:ext cx="3285783" cy="6779133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641" y="425895"/>
            <a:ext cx="9666868" cy="6779133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F65DB-242A-7D46-9682-F5525DEDFD77}" type="datetimeFigureOut">
              <a:rPr lang="fr-FR" smtClean="0"/>
              <a:t>10/01/2023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6F28-4E16-734C-92B5-DB2A0CAACC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0125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F65DB-242A-7D46-9682-F5525DEDFD77}" type="datetimeFigureOut">
              <a:rPr lang="fr-FR" smtClean="0"/>
              <a:t>10/01/2023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6F28-4E16-734C-92B5-DB2A0CAACC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6355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704" y="1994299"/>
            <a:ext cx="13143131" cy="3327533"/>
          </a:xfrm>
        </p:spPr>
        <p:txBody>
          <a:bodyPr anchor="b"/>
          <a:lstStyle>
            <a:lvl1pPr>
              <a:defRPr sz="6998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704" y="5353312"/>
            <a:ext cx="13143131" cy="1749871"/>
          </a:xfrm>
        </p:spPr>
        <p:txBody>
          <a:bodyPr/>
          <a:lstStyle>
            <a:lvl1pPr marL="0" indent="0">
              <a:buNone/>
              <a:defRPr sz="2799">
                <a:solidFill>
                  <a:schemeClr val="tx1">
                    <a:tint val="75000"/>
                  </a:schemeClr>
                </a:solidFill>
              </a:defRPr>
            </a:lvl1pPr>
            <a:lvl2pPr marL="533278" indent="0">
              <a:buNone/>
              <a:defRPr sz="2333">
                <a:solidFill>
                  <a:schemeClr val="tx1">
                    <a:tint val="75000"/>
                  </a:schemeClr>
                </a:solidFill>
              </a:defRPr>
            </a:lvl2pPr>
            <a:lvl3pPr marL="106655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599834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4pPr>
            <a:lvl5pPr marL="2133112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5pPr>
            <a:lvl6pPr marL="2666390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6pPr>
            <a:lvl7pPr marL="3199668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7pPr>
            <a:lvl8pPr marL="3732947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8pPr>
            <a:lvl9pPr marL="4266225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F65DB-242A-7D46-9682-F5525DEDFD77}" type="datetimeFigureOut">
              <a:rPr lang="fr-FR" smtClean="0"/>
              <a:t>10/01/2023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6F28-4E16-734C-92B5-DB2A0CAACC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154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641" y="2129473"/>
            <a:ext cx="6476326" cy="507555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4446" y="2129473"/>
            <a:ext cx="6476326" cy="507555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F65DB-242A-7D46-9682-F5525DEDFD77}" type="datetimeFigureOut">
              <a:rPr lang="fr-FR" smtClean="0"/>
              <a:t>10/01/2023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6F28-4E16-734C-92B5-DB2A0CAACC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1091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6" y="425895"/>
            <a:ext cx="13143131" cy="154618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626" y="1960968"/>
            <a:ext cx="6446562" cy="961040"/>
          </a:xfrm>
        </p:spPr>
        <p:txBody>
          <a:bodyPr anchor="b"/>
          <a:lstStyle>
            <a:lvl1pPr marL="0" indent="0">
              <a:buNone/>
              <a:defRPr sz="2799" b="1"/>
            </a:lvl1pPr>
            <a:lvl2pPr marL="533278" indent="0">
              <a:buNone/>
              <a:defRPr sz="2333" b="1"/>
            </a:lvl2pPr>
            <a:lvl3pPr marL="1066556" indent="0">
              <a:buNone/>
              <a:defRPr sz="2100" b="1"/>
            </a:lvl3pPr>
            <a:lvl4pPr marL="1599834" indent="0">
              <a:buNone/>
              <a:defRPr sz="1866" b="1"/>
            </a:lvl4pPr>
            <a:lvl5pPr marL="2133112" indent="0">
              <a:buNone/>
              <a:defRPr sz="1866" b="1"/>
            </a:lvl5pPr>
            <a:lvl6pPr marL="2666390" indent="0">
              <a:buNone/>
              <a:defRPr sz="1866" b="1"/>
            </a:lvl6pPr>
            <a:lvl7pPr marL="3199668" indent="0">
              <a:buNone/>
              <a:defRPr sz="1866" b="1"/>
            </a:lvl7pPr>
            <a:lvl8pPr marL="3732947" indent="0">
              <a:buNone/>
              <a:defRPr sz="1866" b="1"/>
            </a:lvl8pPr>
            <a:lvl9pPr marL="4266225" indent="0">
              <a:buNone/>
              <a:defRPr sz="1866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626" y="2922008"/>
            <a:ext cx="6446562" cy="429783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4447" y="1960968"/>
            <a:ext cx="6478310" cy="961040"/>
          </a:xfrm>
        </p:spPr>
        <p:txBody>
          <a:bodyPr anchor="b"/>
          <a:lstStyle>
            <a:lvl1pPr marL="0" indent="0">
              <a:buNone/>
              <a:defRPr sz="2799" b="1"/>
            </a:lvl1pPr>
            <a:lvl2pPr marL="533278" indent="0">
              <a:buNone/>
              <a:defRPr sz="2333" b="1"/>
            </a:lvl2pPr>
            <a:lvl3pPr marL="1066556" indent="0">
              <a:buNone/>
              <a:defRPr sz="2100" b="1"/>
            </a:lvl3pPr>
            <a:lvl4pPr marL="1599834" indent="0">
              <a:buNone/>
              <a:defRPr sz="1866" b="1"/>
            </a:lvl4pPr>
            <a:lvl5pPr marL="2133112" indent="0">
              <a:buNone/>
              <a:defRPr sz="1866" b="1"/>
            </a:lvl5pPr>
            <a:lvl6pPr marL="2666390" indent="0">
              <a:buNone/>
              <a:defRPr sz="1866" b="1"/>
            </a:lvl6pPr>
            <a:lvl7pPr marL="3199668" indent="0">
              <a:buNone/>
              <a:defRPr sz="1866" b="1"/>
            </a:lvl7pPr>
            <a:lvl8pPr marL="3732947" indent="0">
              <a:buNone/>
              <a:defRPr sz="1866" b="1"/>
            </a:lvl8pPr>
            <a:lvl9pPr marL="4266225" indent="0">
              <a:buNone/>
              <a:defRPr sz="1866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4447" y="2922008"/>
            <a:ext cx="6478310" cy="429783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F65DB-242A-7D46-9682-F5525DEDFD77}" type="datetimeFigureOut">
              <a:rPr lang="fr-FR" smtClean="0"/>
              <a:t>10/01/2023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6F28-4E16-734C-92B5-DB2A0CAACC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6393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F65DB-242A-7D46-9682-F5525DEDFD77}" type="datetimeFigureOut">
              <a:rPr lang="fr-FR" smtClean="0"/>
              <a:t>10/01/2023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6F28-4E16-734C-92B5-DB2A0CAACC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0591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F65DB-242A-7D46-9682-F5525DEDFD77}" type="datetimeFigureOut">
              <a:rPr lang="fr-FR" smtClean="0"/>
              <a:t>10/01/2023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6F28-4E16-734C-92B5-DB2A0CAACC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1548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7" y="533294"/>
            <a:ext cx="4914784" cy="1866530"/>
          </a:xfrm>
        </p:spPr>
        <p:txBody>
          <a:bodyPr anchor="b"/>
          <a:lstStyle>
            <a:lvl1pPr>
              <a:defRPr sz="3732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8310" y="1151768"/>
            <a:ext cx="7714447" cy="5684768"/>
          </a:xfrm>
        </p:spPr>
        <p:txBody>
          <a:bodyPr/>
          <a:lstStyle>
            <a:lvl1pPr>
              <a:defRPr sz="3732"/>
            </a:lvl1pPr>
            <a:lvl2pPr>
              <a:defRPr sz="3266"/>
            </a:lvl2pPr>
            <a:lvl3pPr>
              <a:defRPr sz="2799"/>
            </a:lvl3pPr>
            <a:lvl4pPr>
              <a:defRPr sz="2333"/>
            </a:lvl4pPr>
            <a:lvl5pPr>
              <a:defRPr sz="2333"/>
            </a:lvl5pPr>
            <a:lvl6pPr>
              <a:defRPr sz="2333"/>
            </a:lvl6pPr>
            <a:lvl7pPr>
              <a:defRPr sz="2333"/>
            </a:lvl7pPr>
            <a:lvl8pPr>
              <a:defRPr sz="2333"/>
            </a:lvl8pPr>
            <a:lvl9pPr>
              <a:defRPr sz="2333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627" y="2399824"/>
            <a:ext cx="4914784" cy="4445971"/>
          </a:xfrm>
        </p:spPr>
        <p:txBody>
          <a:bodyPr/>
          <a:lstStyle>
            <a:lvl1pPr marL="0" indent="0">
              <a:buNone/>
              <a:defRPr sz="1866"/>
            </a:lvl1pPr>
            <a:lvl2pPr marL="533278" indent="0">
              <a:buNone/>
              <a:defRPr sz="1633"/>
            </a:lvl2pPr>
            <a:lvl3pPr marL="1066556" indent="0">
              <a:buNone/>
              <a:defRPr sz="1400"/>
            </a:lvl3pPr>
            <a:lvl4pPr marL="1599834" indent="0">
              <a:buNone/>
              <a:defRPr sz="1166"/>
            </a:lvl4pPr>
            <a:lvl5pPr marL="2133112" indent="0">
              <a:buNone/>
              <a:defRPr sz="1166"/>
            </a:lvl5pPr>
            <a:lvl6pPr marL="2666390" indent="0">
              <a:buNone/>
              <a:defRPr sz="1166"/>
            </a:lvl6pPr>
            <a:lvl7pPr marL="3199668" indent="0">
              <a:buNone/>
              <a:defRPr sz="1166"/>
            </a:lvl7pPr>
            <a:lvl8pPr marL="3732947" indent="0">
              <a:buNone/>
              <a:defRPr sz="1166"/>
            </a:lvl8pPr>
            <a:lvl9pPr marL="4266225" indent="0">
              <a:buNone/>
              <a:defRPr sz="1166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F65DB-242A-7D46-9682-F5525DEDFD77}" type="datetimeFigureOut">
              <a:rPr lang="fr-FR" smtClean="0"/>
              <a:t>10/01/2023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6F28-4E16-734C-92B5-DB2A0CAACC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2073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7" y="533294"/>
            <a:ext cx="4914784" cy="1866530"/>
          </a:xfrm>
        </p:spPr>
        <p:txBody>
          <a:bodyPr anchor="b"/>
          <a:lstStyle>
            <a:lvl1pPr>
              <a:defRPr sz="3732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8310" y="1151768"/>
            <a:ext cx="7714447" cy="5684768"/>
          </a:xfrm>
        </p:spPr>
        <p:txBody>
          <a:bodyPr anchor="t"/>
          <a:lstStyle>
            <a:lvl1pPr marL="0" indent="0">
              <a:buNone/>
              <a:defRPr sz="3732"/>
            </a:lvl1pPr>
            <a:lvl2pPr marL="533278" indent="0">
              <a:buNone/>
              <a:defRPr sz="3266"/>
            </a:lvl2pPr>
            <a:lvl3pPr marL="1066556" indent="0">
              <a:buNone/>
              <a:defRPr sz="2799"/>
            </a:lvl3pPr>
            <a:lvl4pPr marL="1599834" indent="0">
              <a:buNone/>
              <a:defRPr sz="2333"/>
            </a:lvl4pPr>
            <a:lvl5pPr marL="2133112" indent="0">
              <a:buNone/>
              <a:defRPr sz="2333"/>
            </a:lvl5pPr>
            <a:lvl6pPr marL="2666390" indent="0">
              <a:buNone/>
              <a:defRPr sz="2333"/>
            </a:lvl6pPr>
            <a:lvl7pPr marL="3199668" indent="0">
              <a:buNone/>
              <a:defRPr sz="2333"/>
            </a:lvl7pPr>
            <a:lvl8pPr marL="3732947" indent="0">
              <a:buNone/>
              <a:defRPr sz="2333"/>
            </a:lvl8pPr>
            <a:lvl9pPr marL="4266225" indent="0">
              <a:buNone/>
              <a:defRPr sz="2333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627" y="2399824"/>
            <a:ext cx="4914784" cy="4445971"/>
          </a:xfrm>
        </p:spPr>
        <p:txBody>
          <a:bodyPr/>
          <a:lstStyle>
            <a:lvl1pPr marL="0" indent="0">
              <a:buNone/>
              <a:defRPr sz="1866"/>
            </a:lvl1pPr>
            <a:lvl2pPr marL="533278" indent="0">
              <a:buNone/>
              <a:defRPr sz="1633"/>
            </a:lvl2pPr>
            <a:lvl3pPr marL="1066556" indent="0">
              <a:buNone/>
              <a:defRPr sz="1400"/>
            </a:lvl3pPr>
            <a:lvl4pPr marL="1599834" indent="0">
              <a:buNone/>
              <a:defRPr sz="1166"/>
            </a:lvl4pPr>
            <a:lvl5pPr marL="2133112" indent="0">
              <a:buNone/>
              <a:defRPr sz="1166"/>
            </a:lvl5pPr>
            <a:lvl6pPr marL="2666390" indent="0">
              <a:buNone/>
              <a:defRPr sz="1166"/>
            </a:lvl6pPr>
            <a:lvl7pPr marL="3199668" indent="0">
              <a:buNone/>
              <a:defRPr sz="1166"/>
            </a:lvl7pPr>
            <a:lvl8pPr marL="3732947" indent="0">
              <a:buNone/>
              <a:defRPr sz="1166"/>
            </a:lvl8pPr>
            <a:lvl9pPr marL="4266225" indent="0">
              <a:buNone/>
              <a:defRPr sz="1166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F65DB-242A-7D46-9682-F5525DEDFD77}" type="datetimeFigureOut">
              <a:rPr lang="fr-FR" smtClean="0"/>
              <a:t>10/01/2023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6F28-4E16-734C-92B5-DB2A0CAACC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76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641" y="425895"/>
            <a:ext cx="13143131" cy="1546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641" y="2129473"/>
            <a:ext cx="13143131" cy="5075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641" y="7414271"/>
            <a:ext cx="3428643" cy="4258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F65DB-242A-7D46-9682-F5525DEDFD77}" type="datetimeFigureOut">
              <a:rPr lang="fr-FR" smtClean="0"/>
              <a:t>10/01/2023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7725" y="7414271"/>
            <a:ext cx="5142964" cy="4258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2129" y="7414271"/>
            <a:ext cx="3428643" cy="4258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96F28-4E16-734C-92B5-DB2A0CAACC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824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6556" rtl="0" eaLnBrk="1" latinLnBrk="0" hangingPunct="1">
        <a:lnSpc>
          <a:spcPct val="90000"/>
        </a:lnSpc>
        <a:spcBef>
          <a:spcPct val="0"/>
        </a:spcBef>
        <a:buNone/>
        <a:defRPr sz="513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639" indent="-266639" algn="l" defTabSz="1066556" rtl="0" eaLnBrk="1" latinLnBrk="0" hangingPunct="1">
        <a:lnSpc>
          <a:spcPct val="90000"/>
        </a:lnSpc>
        <a:spcBef>
          <a:spcPts val="1166"/>
        </a:spcBef>
        <a:buFont typeface="Arial" panose="020B0604020202020204" pitchFamily="34" charset="0"/>
        <a:buChar char="•"/>
        <a:defRPr sz="3266" kern="1200">
          <a:solidFill>
            <a:schemeClr val="tx1"/>
          </a:solidFill>
          <a:latin typeface="+mn-lt"/>
          <a:ea typeface="+mn-ea"/>
          <a:cs typeface="+mn-cs"/>
        </a:defRPr>
      </a:lvl1pPr>
      <a:lvl2pPr marL="799917" indent="-266639" algn="l" defTabSz="1066556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2pPr>
      <a:lvl3pPr marL="1333195" indent="-266639" algn="l" defTabSz="1066556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3pPr>
      <a:lvl4pPr marL="1866473" indent="-266639" algn="l" defTabSz="1066556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399751" indent="-266639" algn="l" defTabSz="1066556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933029" indent="-266639" algn="l" defTabSz="1066556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466308" indent="-266639" algn="l" defTabSz="1066556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999586" indent="-266639" algn="l" defTabSz="1066556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532864" indent="-266639" algn="l" defTabSz="1066556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65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3278" algn="l" defTabSz="10665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6556" algn="l" defTabSz="10665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34" algn="l" defTabSz="10665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3112" algn="l" defTabSz="10665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66390" algn="l" defTabSz="10665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99668" algn="l" defTabSz="10665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32947" algn="l" defTabSz="10665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66225" algn="l" defTabSz="10665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 descr="Une image contenant plancher, vert, légume&#10;&#10;Description générée automatiquement">
            <a:extLst>
              <a:ext uri="{FF2B5EF4-FFF2-40B4-BE49-F238E27FC236}">
                <a16:creationId xmlns:a16="http://schemas.microsoft.com/office/drawing/2014/main" id="{FD31CC09-5C1D-DB30-C94B-949B543FBAB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35236" b="35236"/>
          <a:stretch/>
        </p:blipFill>
        <p:spPr/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3C964598-54DE-7C79-9AD1-FB7A844E6B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658533"/>
            <a:ext cx="15261254" cy="673626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CF8AB44-6904-6F60-9318-5C8F8F00AE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42842" y="6829739"/>
            <a:ext cx="2908300" cy="762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4BEBA65-71C3-787A-B8A1-FDC062F321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1823" y="4515448"/>
            <a:ext cx="1808205" cy="24532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2FABDB9-1239-70AE-5038-A6718C12A75E}"/>
              </a:ext>
            </a:extLst>
          </p:cNvPr>
          <p:cNvSpPr/>
          <p:nvPr/>
        </p:nvSpPr>
        <p:spPr>
          <a:xfrm>
            <a:off x="9748228" y="3297957"/>
            <a:ext cx="3976577" cy="12142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A60D920-870E-AA2B-407B-B5ABF8C6D3E5}"/>
              </a:ext>
            </a:extLst>
          </p:cNvPr>
          <p:cNvSpPr txBox="1"/>
          <p:nvPr/>
        </p:nvSpPr>
        <p:spPr>
          <a:xfrm>
            <a:off x="3861621" y="5407103"/>
            <a:ext cx="10889521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i="1" dirty="0">
                <a:solidFill>
                  <a:srgbClr val="00923E"/>
                </a:solidFill>
                <a:latin typeface="PF Square Sans Pro" panose="02000506040000020004" pitchFamily="2" charset="0"/>
              </a:rPr>
              <a:t>Name of </a:t>
            </a:r>
            <a:r>
              <a:rPr lang="fr-FR" sz="7200" b="1" i="1" dirty="0" err="1">
                <a:solidFill>
                  <a:srgbClr val="00923E"/>
                </a:solidFill>
                <a:latin typeface="PF Square Sans Pro" panose="02000506040000020004" pitchFamily="2" charset="0"/>
              </a:rPr>
              <a:t>your</a:t>
            </a:r>
            <a:r>
              <a:rPr lang="fr-FR" sz="7200" b="1" i="1" dirty="0">
                <a:solidFill>
                  <a:srgbClr val="00923E"/>
                </a:solidFill>
                <a:latin typeface="PF Square Sans Pro" panose="02000506040000020004" pitchFamily="2" charset="0"/>
              </a:rPr>
              <a:t> </a:t>
            </a:r>
            <a:r>
              <a:rPr lang="fr-FR" sz="7200" b="1" i="1" dirty="0" err="1">
                <a:solidFill>
                  <a:srgbClr val="00923E"/>
                </a:solidFill>
                <a:latin typeface="PF Square Sans Pro" panose="02000506040000020004" pitchFamily="2" charset="0"/>
              </a:rPr>
              <a:t>company</a:t>
            </a:r>
            <a:endParaRPr lang="fr-FR" sz="7200" b="1" i="1" dirty="0">
              <a:solidFill>
                <a:srgbClr val="00923E"/>
              </a:solidFill>
              <a:latin typeface="PF Square Sans Pro" panose="02000506040000020004" pitchFamily="2" charset="0"/>
            </a:endParaRPr>
          </a:p>
          <a:p>
            <a:r>
              <a:rPr lang="fr-FR" sz="5500" i="1" dirty="0" err="1">
                <a:solidFill>
                  <a:srgbClr val="005498"/>
                </a:solidFill>
                <a:latin typeface="PF Square Sans Pro Medium" panose="02000506040000020004" pitchFamily="2" charset="0"/>
              </a:rPr>
              <a:t>is</a:t>
            </a:r>
            <a:r>
              <a:rPr lang="fr-FR" sz="5500" i="1" dirty="0">
                <a:solidFill>
                  <a:srgbClr val="005498"/>
                </a:solidFill>
                <a:latin typeface="PF Square Sans Pro Medium" panose="02000506040000020004" pitchFamily="2" charset="0"/>
              </a:rPr>
              <a:t> EMAS </a:t>
            </a:r>
            <a:r>
              <a:rPr lang="fr-FR" sz="5500" i="1" dirty="0" err="1">
                <a:solidFill>
                  <a:srgbClr val="005498"/>
                </a:solidFill>
                <a:latin typeface="PF Square Sans Pro Medium" panose="02000506040000020004" pitchFamily="2" charset="0"/>
              </a:rPr>
              <a:t>certified</a:t>
            </a:r>
            <a:r>
              <a:rPr lang="fr-FR" sz="5500" i="1" dirty="0">
                <a:solidFill>
                  <a:srgbClr val="005498"/>
                </a:solidFill>
                <a:latin typeface="PF Square Sans Pro Medium" panose="02000506040000020004" pitchFamily="2" charset="0"/>
              </a:rPr>
              <a:t>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93CCA89-D522-4506-A7D2-2D43C6B04B21}"/>
              </a:ext>
            </a:extLst>
          </p:cNvPr>
          <p:cNvSpPr txBox="1"/>
          <p:nvPr/>
        </p:nvSpPr>
        <p:spPr>
          <a:xfrm>
            <a:off x="9748228" y="3612705"/>
            <a:ext cx="39765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Place </a:t>
            </a:r>
            <a:r>
              <a:rPr lang="fr-FR" sz="3200" dirty="0" err="1">
                <a:solidFill>
                  <a:srgbClr val="C00000"/>
                </a:solidFill>
              </a:rPr>
              <a:t>your</a:t>
            </a:r>
            <a:r>
              <a:rPr lang="fr-FR" sz="3200" dirty="0">
                <a:solidFill>
                  <a:srgbClr val="C00000"/>
                </a:solidFill>
              </a:rPr>
              <a:t> logo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8EE2EBB-BFEE-5832-1C21-ED39F0EC6907}"/>
              </a:ext>
            </a:extLst>
          </p:cNvPr>
          <p:cNvSpPr/>
          <p:nvPr/>
        </p:nvSpPr>
        <p:spPr>
          <a:xfrm>
            <a:off x="5630917" y="839450"/>
            <a:ext cx="3976577" cy="12142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4372314-F26B-A638-B4E1-6057DFE4C841}"/>
              </a:ext>
            </a:extLst>
          </p:cNvPr>
          <p:cNvSpPr txBox="1"/>
          <p:nvPr/>
        </p:nvSpPr>
        <p:spPr>
          <a:xfrm>
            <a:off x="5630917" y="1154198"/>
            <a:ext cx="39765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C00000"/>
                </a:solidFill>
              </a:rPr>
              <a:t>Place your image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10722E4-D606-8ACF-8B9C-37E140E32959}"/>
              </a:ext>
            </a:extLst>
          </p:cNvPr>
          <p:cNvSpPr/>
          <p:nvPr/>
        </p:nvSpPr>
        <p:spPr>
          <a:xfrm>
            <a:off x="651330" y="7055873"/>
            <a:ext cx="2908300" cy="762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C00000"/>
                </a:solidFill>
              </a:rPr>
              <a:t>Insert your registration number</a:t>
            </a:r>
          </a:p>
        </p:txBody>
      </p:sp>
    </p:spTree>
    <p:extLst>
      <p:ext uri="{BB962C8B-B14F-4D97-AF65-F5344CB8AC3E}">
        <p14:creationId xmlns:p14="http://schemas.microsoft.com/office/powerpoint/2010/main" val="259838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plante, sol&#10;&#10;Description générée automatiquement">
            <a:extLst>
              <a:ext uri="{FF2B5EF4-FFF2-40B4-BE49-F238E27FC236}">
                <a16:creationId xmlns:a16="http://schemas.microsoft.com/office/drawing/2014/main" id="{A8EF8357-38F6-D576-C4AB-0CFADB423E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566" r="4128"/>
          <a:stretch/>
        </p:blipFill>
        <p:spPr>
          <a:xfrm>
            <a:off x="4373729" y="0"/>
            <a:ext cx="10864684" cy="659218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BE75DC5-E68B-AB8E-C4A7-C8912D407D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256" r="25587" b="50397"/>
          <a:stretch/>
        </p:blipFill>
        <p:spPr>
          <a:xfrm>
            <a:off x="-18617" y="-18088"/>
            <a:ext cx="15338426" cy="801370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0B43829-B76E-2007-0CD1-E45F3E842C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506" y="513556"/>
            <a:ext cx="1905000" cy="26035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F11E1E6-87C6-555E-7A1D-4522FB4A885E}"/>
              </a:ext>
            </a:extLst>
          </p:cNvPr>
          <p:cNvSpPr/>
          <p:nvPr/>
        </p:nvSpPr>
        <p:spPr>
          <a:xfrm>
            <a:off x="2856530" y="1407228"/>
            <a:ext cx="3637572" cy="12142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05E7A78-91C5-C71B-E768-3A19D7D46351}"/>
              </a:ext>
            </a:extLst>
          </p:cNvPr>
          <p:cNvSpPr txBox="1"/>
          <p:nvPr/>
        </p:nvSpPr>
        <p:spPr>
          <a:xfrm>
            <a:off x="2856530" y="1721976"/>
            <a:ext cx="36375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Place </a:t>
            </a:r>
            <a:r>
              <a:rPr lang="fr-FR" sz="3200" dirty="0" err="1">
                <a:solidFill>
                  <a:srgbClr val="C00000"/>
                </a:solidFill>
              </a:rPr>
              <a:t>your</a:t>
            </a:r>
            <a:r>
              <a:rPr lang="fr-FR" sz="3200" dirty="0">
                <a:solidFill>
                  <a:srgbClr val="C00000"/>
                </a:solidFill>
              </a:rPr>
              <a:t> logo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78A9B88-C205-4F9D-4A1F-0548F0342CB8}"/>
              </a:ext>
            </a:extLst>
          </p:cNvPr>
          <p:cNvSpPr txBox="1"/>
          <p:nvPr/>
        </p:nvSpPr>
        <p:spPr>
          <a:xfrm>
            <a:off x="494506" y="4964456"/>
            <a:ext cx="958929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b="1" i="1" dirty="0">
                <a:solidFill>
                  <a:srgbClr val="00923E"/>
                </a:solidFill>
                <a:latin typeface="PF Square Sans Pro" panose="02000506040000020004" pitchFamily="2" charset="0"/>
              </a:rPr>
              <a:t>The EMAS </a:t>
            </a:r>
            <a:r>
              <a:rPr lang="fr-FR" sz="6600" b="1" i="1" dirty="0" err="1">
                <a:solidFill>
                  <a:srgbClr val="00923E"/>
                </a:solidFill>
                <a:latin typeface="PF Square Sans Pro" panose="02000506040000020004" pitchFamily="2" charset="0"/>
              </a:rPr>
              <a:t>advantages</a:t>
            </a:r>
            <a:r>
              <a:rPr lang="fr-FR" sz="6600" b="1" i="1" dirty="0">
                <a:solidFill>
                  <a:srgbClr val="00923E"/>
                </a:solidFill>
                <a:latin typeface="PF Square Sans Pro" panose="02000506040000020004" pitchFamily="2" charset="0"/>
              </a:rPr>
              <a:t>:</a:t>
            </a:r>
          </a:p>
          <a:p>
            <a:r>
              <a:rPr lang="fr-FR" sz="4400" i="1" dirty="0">
                <a:solidFill>
                  <a:srgbClr val="005498"/>
                </a:solidFill>
                <a:latin typeface="PF Square Sans Pro Medium" panose="02000506040000020004" pitchFamily="2" charset="0"/>
              </a:rPr>
              <a:t>global, </a:t>
            </a:r>
            <a:r>
              <a:rPr lang="fr-FR" sz="4400" i="1" dirty="0" err="1">
                <a:solidFill>
                  <a:srgbClr val="005498"/>
                </a:solidFill>
                <a:latin typeface="PF Square Sans Pro Medium" panose="02000506040000020004" pitchFamily="2" charset="0"/>
              </a:rPr>
              <a:t>trusted</a:t>
            </a:r>
            <a:r>
              <a:rPr lang="fr-FR" sz="4400" i="1" dirty="0">
                <a:solidFill>
                  <a:srgbClr val="005498"/>
                </a:solidFill>
                <a:latin typeface="PF Square Sans Pro Medium" panose="02000506040000020004" pitchFamily="2" charset="0"/>
              </a:rPr>
              <a:t>, transparent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F1EAB04-DF79-041B-464F-EC92B6BF0D65}"/>
              </a:ext>
            </a:extLst>
          </p:cNvPr>
          <p:cNvSpPr/>
          <p:nvPr/>
        </p:nvSpPr>
        <p:spPr>
          <a:xfrm>
            <a:off x="9694917" y="1407228"/>
            <a:ext cx="3976577" cy="12142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DE8B4B3-D816-B839-280F-39BAF19A5394}"/>
              </a:ext>
            </a:extLst>
          </p:cNvPr>
          <p:cNvSpPr txBox="1"/>
          <p:nvPr/>
        </p:nvSpPr>
        <p:spPr>
          <a:xfrm>
            <a:off x="9694917" y="1721976"/>
            <a:ext cx="39765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Place </a:t>
            </a:r>
            <a:r>
              <a:rPr lang="fr-FR" sz="3200" dirty="0" err="1">
                <a:solidFill>
                  <a:srgbClr val="C00000"/>
                </a:solidFill>
              </a:rPr>
              <a:t>your</a:t>
            </a:r>
            <a:r>
              <a:rPr lang="fr-FR" sz="3200" dirty="0">
                <a:solidFill>
                  <a:srgbClr val="C00000"/>
                </a:solidFill>
              </a:rPr>
              <a:t> image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7717C7C-E94E-A38F-FFAF-DFC8301B9F3E}"/>
              </a:ext>
            </a:extLst>
          </p:cNvPr>
          <p:cNvSpPr/>
          <p:nvPr/>
        </p:nvSpPr>
        <p:spPr>
          <a:xfrm>
            <a:off x="117930" y="3287136"/>
            <a:ext cx="2908300" cy="762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rgbClr val="C00000"/>
                </a:solidFill>
              </a:rPr>
              <a:t>Insert </a:t>
            </a:r>
            <a:r>
              <a:rPr lang="fr-FR" sz="2000" dirty="0" err="1">
                <a:solidFill>
                  <a:srgbClr val="C00000"/>
                </a:solidFill>
              </a:rPr>
              <a:t>your</a:t>
            </a:r>
            <a:r>
              <a:rPr lang="fr-FR" sz="2000" dirty="0">
                <a:solidFill>
                  <a:srgbClr val="C00000"/>
                </a:solidFill>
              </a:rPr>
              <a:t> registration </a:t>
            </a:r>
            <a:r>
              <a:rPr lang="fr-FR" sz="2000" dirty="0" err="1">
                <a:solidFill>
                  <a:srgbClr val="C00000"/>
                </a:solidFill>
              </a:rPr>
              <a:t>number</a:t>
            </a:r>
            <a:endParaRPr lang="fr-FR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52072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36</Words>
  <Application>Microsoft Macintosh PowerPoint</Application>
  <PresentationFormat>Personnalisé</PresentationFormat>
  <Paragraphs>10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Calibri Light</vt:lpstr>
      <vt:lpstr>Arial</vt:lpstr>
      <vt:lpstr>Calibri</vt:lpstr>
      <vt:lpstr>PF Square Sans Pro</vt:lpstr>
      <vt:lpstr>PF Square Sans Pro Medium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Laura Dixon</dc:creator>
  <cp:lastModifiedBy>Christophe Thévignot</cp:lastModifiedBy>
  <cp:revision>18</cp:revision>
  <dcterms:created xsi:type="dcterms:W3CDTF">2022-08-09T13:49:10Z</dcterms:created>
  <dcterms:modified xsi:type="dcterms:W3CDTF">2023-01-10T13:37:36Z</dcterms:modified>
</cp:coreProperties>
</file>