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A"/>
    <a:srgbClr val="0092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5280"/>
  </p:normalViewPr>
  <p:slideViewPr>
    <p:cSldViewPr snapToGrid="0">
      <p:cViewPr varScale="1">
        <p:scale>
          <a:sx n="82" d="100"/>
          <a:sy n="82" d="100"/>
        </p:scale>
        <p:origin x="3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03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011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686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66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26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270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8289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379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45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349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74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BF4D6-63CE-1249-A7ED-2258DAA1900D}" type="datetimeFigureOut">
              <a:rPr lang="fr-FR" smtClean="0"/>
              <a:t>10/01/2023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915D2-5128-1942-B66A-73B5DC4693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126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plancher, vert, légume&#10;&#10;Description générée automatiquement">
            <a:extLst>
              <a:ext uri="{FF2B5EF4-FFF2-40B4-BE49-F238E27FC236}">
                <a16:creationId xmlns:a16="http://schemas.microsoft.com/office/drawing/2014/main" id="{A8EA75BE-2692-568C-4F4D-4BEB3CC79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530" y="-7434"/>
            <a:ext cx="6014145" cy="1069181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39DDCC9-7C52-826B-3FEC-C835F78973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624" b="26410"/>
          <a:stretch/>
        </p:blipFill>
        <p:spPr>
          <a:xfrm>
            <a:off x="-21432" y="-7434"/>
            <a:ext cx="7602538" cy="1073062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3827A13-188D-BD6C-B5FE-3A343680F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021" y="334981"/>
            <a:ext cx="1663700" cy="2260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4FF4C89-837E-ED55-CD1C-7976BA787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476" y="6646669"/>
            <a:ext cx="431800" cy="4064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C7E9AFE-C011-1EE7-DB62-7878E9E3481E}"/>
              </a:ext>
            </a:extLst>
          </p:cNvPr>
          <p:cNvSpPr txBox="1"/>
          <p:nvPr/>
        </p:nvSpPr>
        <p:spPr>
          <a:xfrm>
            <a:off x="517021" y="3681850"/>
            <a:ext cx="659745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i="1" dirty="0">
                <a:solidFill>
                  <a:srgbClr val="00923E"/>
                </a:solidFill>
                <a:latin typeface="PF Square Sans Pro" panose="02000506040000020004" pitchFamily="2" charset="0"/>
              </a:rPr>
              <a:t>EMAS</a:t>
            </a:r>
          </a:p>
          <a:p>
            <a:r>
              <a:rPr lang="en-GB" sz="4000" i="1" dirty="0">
                <a:solidFill>
                  <a:srgbClr val="00529A"/>
                </a:solidFill>
                <a:latin typeface="PF Square Sans Pro Medium" panose="02000506040000020004" pitchFamily="2" charset="0"/>
              </a:rPr>
              <a:t>Environmental excellence </a:t>
            </a:r>
            <a:br>
              <a:rPr lang="en-GB" sz="4000" i="1" dirty="0">
                <a:solidFill>
                  <a:srgbClr val="00529A"/>
                </a:solidFill>
                <a:latin typeface="PF Square Sans Pro Medium" panose="02000506040000020004" pitchFamily="2" charset="0"/>
              </a:rPr>
            </a:br>
            <a:r>
              <a:rPr lang="en-GB" sz="4000" i="1" dirty="0">
                <a:solidFill>
                  <a:srgbClr val="00529A"/>
                </a:solidFill>
                <a:latin typeface="PF Square Sans Pro Medium" panose="02000506040000020004" pitchFamily="2" charset="0"/>
              </a:rPr>
              <a:t>that is trusted globally 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861051B-181E-BF81-1718-D1641C61753E}"/>
              </a:ext>
            </a:extLst>
          </p:cNvPr>
          <p:cNvSpPr txBox="1"/>
          <p:nvPr/>
        </p:nvSpPr>
        <p:spPr>
          <a:xfrm>
            <a:off x="1348871" y="6619037"/>
            <a:ext cx="53567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529A"/>
                </a:solidFill>
                <a:latin typeface="PF Square Sans Pro" panose="02000506040000020004" pitchFamily="2" charset="0"/>
              </a:rPr>
              <a:t>30 June </a:t>
            </a:r>
            <a:r>
              <a:rPr lang="fr-FR" sz="2400" dirty="0">
                <a:solidFill>
                  <a:srgbClr val="00529A"/>
                </a:solidFill>
                <a:latin typeface="PF Square Sans Pro" panose="02000506040000020004" pitchFamily="2" charset="0"/>
              </a:rPr>
              <a:t>2022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F77C233-0D55-F116-5673-CEEA9625AE95}"/>
              </a:ext>
            </a:extLst>
          </p:cNvPr>
          <p:cNvSpPr txBox="1"/>
          <p:nvPr/>
        </p:nvSpPr>
        <p:spPr>
          <a:xfrm>
            <a:off x="517021" y="7342663"/>
            <a:ext cx="6359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i="1" dirty="0">
                <a:latin typeface="PF Square Sans Pro" panose="02000506040000020004" pitchFamily="2" charset="0"/>
              </a:rPr>
              <a:t>Lorem ipsum </a:t>
            </a:r>
            <a:r>
              <a:rPr lang="fr-BE" i="1" dirty="0" err="1">
                <a:latin typeface="PF Square Sans Pro" panose="02000506040000020004" pitchFamily="2" charset="0"/>
              </a:rPr>
              <a:t>dolor</a:t>
            </a:r>
            <a:r>
              <a:rPr lang="fr-BE" i="1" dirty="0">
                <a:latin typeface="PF Square Sans Pro" panose="02000506040000020004" pitchFamily="2" charset="0"/>
              </a:rPr>
              <a:t> </a:t>
            </a:r>
            <a:r>
              <a:rPr lang="fr-BE" i="1" dirty="0" err="1">
                <a:latin typeface="PF Square Sans Pro" panose="02000506040000020004" pitchFamily="2" charset="0"/>
              </a:rPr>
              <a:t>sit</a:t>
            </a:r>
            <a:r>
              <a:rPr lang="fr-BE" i="1" dirty="0">
                <a:latin typeface="PF Square Sans Pro" panose="02000506040000020004" pitchFamily="2" charset="0"/>
              </a:rPr>
              <a:t> </a:t>
            </a:r>
            <a:r>
              <a:rPr lang="fr-BE" i="1" dirty="0" err="1">
                <a:latin typeface="PF Square Sans Pro" panose="02000506040000020004" pitchFamily="2" charset="0"/>
              </a:rPr>
              <a:t>amet</a:t>
            </a:r>
            <a:r>
              <a:rPr lang="fr-BE" i="1" dirty="0">
                <a:latin typeface="PF Square Sans Pro" panose="02000506040000020004" pitchFamily="2" charset="0"/>
              </a:rPr>
              <a:t>, </a:t>
            </a:r>
            <a:r>
              <a:rPr lang="fr-BE" i="1" dirty="0" err="1">
                <a:latin typeface="PF Square Sans Pro" panose="02000506040000020004" pitchFamily="2" charset="0"/>
              </a:rPr>
              <a:t>consectetuer</a:t>
            </a:r>
            <a:r>
              <a:rPr lang="fr-BE" i="1" dirty="0">
                <a:latin typeface="PF Square Sans Pro" panose="02000506040000020004" pitchFamily="2" charset="0"/>
              </a:rPr>
              <a:t> </a:t>
            </a:r>
            <a:r>
              <a:rPr lang="fr-BE" i="1" dirty="0" err="1">
                <a:latin typeface="PF Square Sans Pro" panose="02000506040000020004" pitchFamily="2" charset="0"/>
              </a:rPr>
              <a:t>adipiscing</a:t>
            </a:r>
            <a:r>
              <a:rPr lang="fr-BE" i="1" dirty="0">
                <a:latin typeface="PF Square Sans Pro" panose="02000506040000020004" pitchFamily="2" charset="0"/>
              </a:rPr>
              <a:t> </a:t>
            </a:r>
            <a:r>
              <a:rPr lang="fr-BE" i="1" dirty="0" err="1">
                <a:latin typeface="PF Square Sans Pro" panose="02000506040000020004" pitchFamily="2" charset="0"/>
              </a:rPr>
              <a:t>elit</a:t>
            </a:r>
            <a:r>
              <a:rPr lang="fr-BE" i="1" dirty="0">
                <a:latin typeface="PF Square Sans Pro" panose="02000506040000020004" pitchFamily="2" charset="0"/>
              </a:rPr>
              <a:t>, </a:t>
            </a:r>
            <a:r>
              <a:rPr lang="fr-BE" i="1" dirty="0" err="1">
                <a:latin typeface="PF Square Sans Pro" panose="02000506040000020004" pitchFamily="2" charset="0"/>
              </a:rPr>
              <a:t>sed</a:t>
            </a:r>
            <a:r>
              <a:rPr lang="fr-BE" i="1" dirty="0">
                <a:latin typeface="PF Square Sans Pro" panose="02000506040000020004" pitchFamily="2" charset="0"/>
              </a:rPr>
              <a:t> diam </a:t>
            </a:r>
            <a:r>
              <a:rPr lang="fr-BE" i="1" dirty="0" err="1">
                <a:latin typeface="PF Square Sans Pro" panose="02000506040000020004" pitchFamily="2" charset="0"/>
              </a:rPr>
              <a:t>nonummy</a:t>
            </a:r>
            <a:r>
              <a:rPr lang="fr-BE" i="1" dirty="0">
                <a:latin typeface="PF Square Sans Pro" panose="02000506040000020004" pitchFamily="2" charset="0"/>
              </a:rPr>
              <a:t> </a:t>
            </a:r>
            <a:r>
              <a:rPr lang="fr-BE" i="1" dirty="0" err="1">
                <a:latin typeface="PF Square Sans Pro" panose="02000506040000020004" pitchFamily="2" charset="0"/>
              </a:rPr>
              <a:t>nibh</a:t>
            </a:r>
            <a:r>
              <a:rPr lang="fr-BE" i="1" dirty="0">
                <a:latin typeface="PF Square Sans Pro" panose="02000506040000020004" pitchFamily="2" charset="0"/>
              </a:rPr>
              <a:t> </a:t>
            </a:r>
            <a:r>
              <a:rPr lang="fr-BE" i="1" dirty="0" err="1">
                <a:latin typeface="PF Square Sans Pro" panose="02000506040000020004" pitchFamily="2" charset="0"/>
              </a:rPr>
              <a:t>euismod</a:t>
            </a:r>
            <a:r>
              <a:rPr lang="fr-BE" i="1" dirty="0">
                <a:latin typeface="PF Square Sans Pro" panose="02000506040000020004" pitchFamily="2" charset="0"/>
              </a:rPr>
              <a:t> </a:t>
            </a:r>
            <a:r>
              <a:rPr lang="fr-BE" i="1" dirty="0" err="1">
                <a:latin typeface="PF Square Sans Pro" panose="02000506040000020004" pitchFamily="2" charset="0"/>
              </a:rPr>
              <a:t>tincidunt</a:t>
            </a:r>
            <a:r>
              <a:rPr lang="fr-BE" i="1" dirty="0">
                <a:latin typeface="PF Square Sans Pro" panose="02000506040000020004" pitchFamily="2" charset="0"/>
              </a:rPr>
              <a:t> ut </a:t>
            </a:r>
            <a:r>
              <a:rPr lang="fr-BE" i="1" dirty="0" err="1">
                <a:latin typeface="PF Square Sans Pro" panose="02000506040000020004" pitchFamily="2" charset="0"/>
              </a:rPr>
              <a:t>laoreet</a:t>
            </a:r>
            <a:r>
              <a:rPr lang="fr-BE" i="1" dirty="0">
                <a:latin typeface="PF Square Sans Pro" panose="02000506040000020004" pitchFamily="2" charset="0"/>
              </a:rPr>
              <a:t> </a:t>
            </a:r>
            <a:r>
              <a:rPr lang="fr-BE" i="1" dirty="0" err="1">
                <a:latin typeface="PF Square Sans Pro" panose="02000506040000020004" pitchFamily="2" charset="0"/>
              </a:rPr>
              <a:t>dolore</a:t>
            </a:r>
            <a:r>
              <a:rPr lang="fr-BE" i="1" dirty="0">
                <a:latin typeface="PF Square Sans Pro" panose="02000506040000020004" pitchFamily="2" charset="0"/>
              </a:rPr>
              <a:t> magna </a:t>
            </a:r>
            <a:r>
              <a:rPr lang="fr-BE" i="1" dirty="0" err="1">
                <a:latin typeface="PF Square Sans Pro" panose="02000506040000020004" pitchFamily="2" charset="0"/>
              </a:rPr>
              <a:t>aliquam</a:t>
            </a:r>
            <a:r>
              <a:rPr lang="fr-BE" i="1" dirty="0">
                <a:latin typeface="PF Square Sans Pro" panose="02000506040000020004" pitchFamily="2" charset="0"/>
              </a:rPr>
              <a:t> erat. </a:t>
            </a:r>
            <a:endParaRPr lang="fr-BE" dirty="0">
              <a:latin typeface="PF Square Sans Pro" panose="02000506040000020004" pitchFamily="2" charset="0"/>
            </a:endParaRPr>
          </a:p>
          <a:p>
            <a:endParaRPr lang="fr-FR" dirty="0">
              <a:latin typeface="PF Square Sans Pro" panose="02000506040000020004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7CA59F-BFAD-95A4-E368-3A763F93C7B6}"/>
              </a:ext>
            </a:extLst>
          </p:cNvPr>
          <p:cNvSpPr/>
          <p:nvPr/>
        </p:nvSpPr>
        <p:spPr>
          <a:xfrm>
            <a:off x="517021" y="9112920"/>
            <a:ext cx="2287412" cy="7688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BAD90EA-1F44-F160-854F-F3B7864309D5}"/>
              </a:ext>
            </a:extLst>
          </p:cNvPr>
          <p:cNvSpPr txBox="1"/>
          <p:nvPr/>
        </p:nvSpPr>
        <p:spPr>
          <a:xfrm>
            <a:off x="517021" y="9284363"/>
            <a:ext cx="2287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Place </a:t>
            </a:r>
            <a:r>
              <a:rPr lang="fr-FR" sz="2000" dirty="0" err="1">
                <a:solidFill>
                  <a:srgbClr val="C00000"/>
                </a:solidFill>
              </a:rPr>
              <a:t>your</a:t>
            </a:r>
            <a:r>
              <a:rPr lang="fr-FR" sz="2000" dirty="0">
                <a:solidFill>
                  <a:srgbClr val="C00000"/>
                </a:solidFill>
              </a:rPr>
              <a:t> logo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93B82BD-DF3A-F657-0016-C2D4604BB677}"/>
              </a:ext>
            </a:extLst>
          </p:cNvPr>
          <p:cNvSpPr txBox="1"/>
          <p:nvPr/>
        </p:nvSpPr>
        <p:spPr>
          <a:xfrm>
            <a:off x="521556" y="10116866"/>
            <a:ext cx="1365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>
                <a:solidFill>
                  <a:srgbClr val="00923E"/>
                </a:solidFill>
                <a:latin typeface="PF Square Sans Pro" panose="02000506040000020004" pitchFamily="2" charset="0"/>
              </a:rPr>
              <a:t>emas.eu</a:t>
            </a:r>
            <a:endParaRPr lang="fr-FR" sz="2000" dirty="0">
              <a:solidFill>
                <a:srgbClr val="00923E"/>
              </a:solidFill>
              <a:latin typeface="PF Square Sans Pro" panose="02000506040000020004" pitchFamily="2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3FD17CF-05F2-06C1-738F-DE50F2F6641C}"/>
              </a:ext>
            </a:extLst>
          </p:cNvPr>
          <p:cNvSpPr txBox="1"/>
          <p:nvPr/>
        </p:nvSpPr>
        <p:spPr>
          <a:xfrm>
            <a:off x="2083516" y="10131411"/>
            <a:ext cx="2444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>
                <a:solidFill>
                  <a:srgbClr val="00529A"/>
                </a:solidFill>
                <a:latin typeface="PF Square Sans Pro Medium" panose="02000506040000020004" pitchFamily="2" charset="0"/>
              </a:rPr>
              <a:t>Your-website.com</a:t>
            </a:r>
            <a:endParaRPr lang="fr-FR" sz="2000" dirty="0">
              <a:solidFill>
                <a:srgbClr val="00529A"/>
              </a:solidFill>
              <a:latin typeface="PF Square Sans Pro Medium" panose="02000506040000020004" pitchFamily="2" charset="0"/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D52C0642-1984-AE7C-4C63-3B9DCCFA775D}"/>
              </a:ext>
            </a:extLst>
          </p:cNvPr>
          <p:cNvCxnSpPr/>
          <p:nvPr/>
        </p:nvCxnSpPr>
        <p:spPr>
          <a:xfrm>
            <a:off x="1886857" y="10087951"/>
            <a:ext cx="0" cy="447875"/>
          </a:xfrm>
          <a:prstGeom prst="line">
            <a:avLst/>
          </a:prstGeom>
          <a:ln w="28575">
            <a:solidFill>
              <a:srgbClr val="00529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C971232-8B1E-D744-B430-264E089428BB}"/>
              </a:ext>
            </a:extLst>
          </p:cNvPr>
          <p:cNvSpPr/>
          <p:nvPr/>
        </p:nvSpPr>
        <p:spPr>
          <a:xfrm>
            <a:off x="4418188" y="1308861"/>
            <a:ext cx="2287412" cy="7688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73D54EF-87AA-75B2-2212-BBD4AC4368AA}"/>
              </a:ext>
            </a:extLst>
          </p:cNvPr>
          <p:cNvSpPr txBox="1"/>
          <p:nvPr/>
        </p:nvSpPr>
        <p:spPr>
          <a:xfrm>
            <a:off x="4418188" y="1480304"/>
            <a:ext cx="2287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Place </a:t>
            </a:r>
            <a:r>
              <a:rPr lang="fr-FR" sz="2000" dirty="0" err="1">
                <a:solidFill>
                  <a:srgbClr val="C00000"/>
                </a:solidFill>
              </a:rPr>
              <a:t>your</a:t>
            </a:r>
            <a:r>
              <a:rPr lang="fr-FR" sz="2000" dirty="0">
                <a:solidFill>
                  <a:srgbClr val="C00000"/>
                </a:solidFill>
              </a:rPr>
              <a:t> photo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65952E-8CAB-30E0-DAB3-F6E3BF664C11}"/>
              </a:ext>
            </a:extLst>
          </p:cNvPr>
          <p:cNvSpPr/>
          <p:nvPr/>
        </p:nvSpPr>
        <p:spPr>
          <a:xfrm>
            <a:off x="91380" y="2684719"/>
            <a:ext cx="2713053" cy="762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C00000"/>
                </a:solidFill>
              </a:rPr>
              <a:t>Insert your registration number</a:t>
            </a:r>
          </a:p>
        </p:txBody>
      </p:sp>
    </p:spTree>
    <p:extLst>
      <p:ext uri="{BB962C8B-B14F-4D97-AF65-F5344CB8AC3E}">
        <p14:creationId xmlns:p14="http://schemas.microsoft.com/office/powerpoint/2010/main" val="37695087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50</Words>
  <Application>Microsoft Macintosh PowerPoint</Application>
  <PresentationFormat>Personnalisé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PF Square Sans Pro</vt:lpstr>
      <vt:lpstr>PF Square Sans Pro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 Dixon</dc:creator>
  <cp:lastModifiedBy>Christophe Thévignot</cp:lastModifiedBy>
  <cp:revision>4</cp:revision>
  <dcterms:created xsi:type="dcterms:W3CDTF">2022-08-16T09:54:54Z</dcterms:created>
  <dcterms:modified xsi:type="dcterms:W3CDTF">2023-01-10T13:41:18Z</dcterms:modified>
</cp:coreProperties>
</file>